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69d11f9c3d4e35" /><Relationship Type="http://schemas.openxmlformats.org/officeDocument/2006/relationships/extended-properties" Target="/docProps/app.xml" Id="R047888e7862e487d" /><Relationship Type="http://schemas.openxmlformats.org/officeDocument/2006/relationships/officeDocument" Target="/ppt/presentation.xml" Id="R25c0f6646413456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7dcdb92d2db4119"/>
    <p:sldMasterId xmlns:r="http://schemas.openxmlformats.org/officeDocument/2006/relationships" id="2147483660" r:id="R3dd74edc54a94a53"/>
  </p:sldMasterIdLst>
  <p:notesMasterIdLst>
    <p:notesMasterId xmlns:r="http://schemas.openxmlformats.org/officeDocument/2006/relationships" r:id="R7a991c9aa1a745be"/>
  </p:notesMasterIdLst>
  <p:sldIdLst>
    <p:sldId xmlns:r="http://schemas.openxmlformats.org/officeDocument/2006/relationships" id="256" r:id="Re5541ae160cd43c8"/>
    <p:sldId xmlns:r="http://schemas.openxmlformats.org/officeDocument/2006/relationships" id="257" r:id="R4108e4db7d674276"/>
    <p:sldId xmlns:r="http://schemas.openxmlformats.org/officeDocument/2006/relationships" id="258" r:id="R60902905111a4850"/>
    <p:sldId xmlns:r="http://schemas.openxmlformats.org/officeDocument/2006/relationships" id="259" r:id="R2e054d6c49a44dcd"/>
    <p:sldId xmlns:r="http://schemas.openxmlformats.org/officeDocument/2006/relationships" id="260" r:id="R27eba8624fa948d8"/>
    <p:sldId xmlns:r="http://schemas.openxmlformats.org/officeDocument/2006/relationships" id="261" r:id="R21fabfb786ee4bd6"/>
    <p:sldId xmlns:r="http://schemas.openxmlformats.org/officeDocument/2006/relationships" id="262" r:id="Ra60784b12fb04985"/>
    <p:sldId xmlns:r="http://schemas.openxmlformats.org/officeDocument/2006/relationships" id="263" r:id="Rb9ed6534a8904066"/>
    <p:sldId xmlns:r="http://schemas.openxmlformats.org/officeDocument/2006/relationships" id="264" r:id="Rc3bee83dfa54456f"/>
    <p:sldId xmlns:r="http://schemas.openxmlformats.org/officeDocument/2006/relationships" id="265" r:id="R66ae6d03c18e4a26"/>
    <p:sldId xmlns:r="http://schemas.openxmlformats.org/officeDocument/2006/relationships" id="266" r:id="Rfdfc0c10130b42c8"/>
    <p:sldId xmlns:r="http://schemas.openxmlformats.org/officeDocument/2006/relationships" id="267" r:id="R5f09d6531d1e4fd1"/>
    <p:sldId xmlns:r="http://schemas.openxmlformats.org/officeDocument/2006/relationships" id="268" r:id="Rd426ea93695541a0"/>
    <p:sldId xmlns:r="http://schemas.openxmlformats.org/officeDocument/2006/relationships" id="269" r:id="Rda4e336b4520419a"/>
    <p:sldId xmlns:r="http://schemas.openxmlformats.org/officeDocument/2006/relationships" id="270" r:id="Rfbcd5cd705e5488e"/>
    <p:sldId xmlns:r="http://schemas.openxmlformats.org/officeDocument/2006/relationships" id="271" r:id="Rcf2f416e58f94baa"/>
    <p:sldId xmlns:r="http://schemas.openxmlformats.org/officeDocument/2006/relationships" id="272" r:id="Rcb1d1ff2f4d94b12"/>
    <p:sldId xmlns:r="http://schemas.openxmlformats.org/officeDocument/2006/relationships" id="273" r:id="R5d742785760b4c69"/>
    <p:sldId xmlns:r="http://schemas.openxmlformats.org/officeDocument/2006/relationships" id="274" r:id="R39686a1fc90b40f6"/>
    <p:sldId xmlns:r="http://schemas.openxmlformats.org/officeDocument/2006/relationships" id="275" r:id="R5697cb2b49e74731"/>
    <p:sldId xmlns:r="http://schemas.openxmlformats.org/officeDocument/2006/relationships" id="276" r:id="R26154f2655f14354"/>
    <p:sldId xmlns:r="http://schemas.openxmlformats.org/officeDocument/2006/relationships" id="277" r:id="R599d457ffd8d40c8"/>
    <p:sldId xmlns:r="http://schemas.openxmlformats.org/officeDocument/2006/relationships" id="278" r:id="Rebfe40cf6f3240cf"/>
    <p:sldId xmlns:r="http://schemas.openxmlformats.org/officeDocument/2006/relationships" id="279" r:id="R24fb4bd70c9649a9"/>
    <p:sldId xmlns:r="http://schemas.openxmlformats.org/officeDocument/2006/relationships" id="280" r:id="R7cd05dcea33146b2"/>
    <p:sldId xmlns:r="http://schemas.openxmlformats.org/officeDocument/2006/relationships" id="281" r:id="R9886f403ed664f04"/>
    <p:sldId xmlns:r="http://schemas.openxmlformats.org/officeDocument/2006/relationships" id="282" r:id="Rdd418db065094331"/>
    <p:sldId xmlns:r="http://schemas.openxmlformats.org/officeDocument/2006/relationships" id="283" r:id="Rdc901ab98da74808"/>
    <p:sldId xmlns:r="http://schemas.openxmlformats.org/officeDocument/2006/relationships" id="284" r:id="Ra96b46c95639488b"/>
    <p:sldId xmlns:r="http://schemas.openxmlformats.org/officeDocument/2006/relationships" id="285" r:id="Ra34c918de1194723"/>
    <p:sldId xmlns:r="http://schemas.openxmlformats.org/officeDocument/2006/relationships" id="286" r:id="R6e28d42ec63a4d49"/>
    <p:sldId xmlns:r="http://schemas.openxmlformats.org/officeDocument/2006/relationships" id="287" r:id="Rbee1ae317c4a4577"/>
    <p:sldId xmlns:r="http://schemas.openxmlformats.org/officeDocument/2006/relationships" id="288" r:id="Rae6d5e8fcdcd45cb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0" cy="720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fc78e6e3154c89" /><Relationship Type="http://schemas.openxmlformats.org/officeDocument/2006/relationships/slideMaster" Target="/ppt/slideMasters/slideMaster1.xml" Id="R87dcdb92d2db4119" /><Relationship Type="http://schemas.openxmlformats.org/officeDocument/2006/relationships/slideMaster" Target="/ppt/slideMasters/slideMaster2.xml" Id="R3dd74edc54a94a53" /><Relationship Type="http://schemas.openxmlformats.org/officeDocument/2006/relationships/notesMaster" Target="/ppt/notesMasters/notesMaster1.xml" Id="R7a991c9aa1a745be" /><Relationship Type="http://schemas.openxmlformats.org/officeDocument/2006/relationships/presProps" Target="/ppt/presProps.xml" Id="R5bf973cb2d2349f1" /><Relationship Type="http://schemas.openxmlformats.org/officeDocument/2006/relationships/viewProps" Target="/ppt/viewProps.xml" Id="Rfcecaaa63a83418d" /><Relationship Type="http://schemas.openxmlformats.org/officeDocument/2006/relationships/tableStyles" Target="/ppt/tableStyles.xml" Id="R6879e58dc9ea46ee" /><Relationship Type="http://schemas.openxmlformats.org/officeDocument/2006/relationships/slide" Target="/ppt/slides/slide1.xml" Id="Re5541ae160cd43c8" /><Relationship Type="http://schemas.openxmlformats.org/officeDocument/2006/relationships/slide" Target="/ppt/slides/slide2.xml" Id="R4108e4db7d674276" /><Relationship Type="http://schemas.openxmlformats.org/officeDocument/2006/relationships/slide" Target="/ppt/slides/slide3.xml" Id="R60902905111a4850" /><Relationship Type="http://schemas.openxmlformats.org/officeDocument/2006/relationships/slide" Target="/ppt/slides/slide4.xml" Id="R2e054d6c49a44dcd" /><Relationship Type="http://schemas.openxmlformats.org/officeDocument/2006/relationships/slide" Target="/ppt/slides/slide5.xml" Id="R27eba8624fa948d8" /><Relationship Type="http://schemas.openxmlformats.org/officeDocument/2006/relationships/slide" Target="/ppt/slides/slide6.xml" Id="R21fabfb786ee4bd6" /><Relationship Type="http://schemas.openxmlformats.org/officeDocument/2006/relationships/slide" Target="/ppt/slides/slide7.xml" Id="Ra60784b12fb04985" /><Relationship Type="http://schemas.openxmlformats.org/officeDocument/2006/relationships/slide" Target="/ppt/slides/slide8.xml" Id="Rb9ed6534a8904066" /><Relationship Type="http://schemas.openxmlformats.org/officeDocument/2006/relationships/slide" Target="/ppt/slides/slide9.xml" Id="Rc3bee83dfa54456f" /><Relationship Type="http://schemas.openxmlformats.org/officeDocument/2006/relationships/slide" Target="/ppt/slides/slide10.xml" Id="R66ae6d03c18e4a26" /><Relationship Type="http://schemas.openxmlformats.org/officeDocument/2006/relationships/slide" Target="/ppt/slides/slide11.xml" Id="Rfdfc0c10130b42c8" /><Relationship Type="http://schemas.openxmlformats.org/officeDocument/2006/relationships/slide" Target="/ppt/slides/slide12.xml" Id="R5f09d6531d1e4fd1" /><Relationship Type="http://schemas.openxmlformats.org/officeDocument/2006/relationships/slide" Target="/ppt/slides/slide13.xml" Id="Rd426ea93695541a0" /><Relationship Type="http://schemas.openxmlformats.org/officeDocument/2006/relationships/slide" Target="/ppt/slides/slide14.xml" Id="Rda4e336b4520419a" /><Relationship Type="http://schemas.openxmlformats.org/officeDocument/2006/relationships/slide" Target="/ppt/slides/slide15.xml" Id="Rfbcd5cd705e5488e" /><Relationship Type="http://schemas.openxmlformats.org/officeDocument/2006/relationships/slide" Target="/ppt/slides/slide16.xml" Id="Rcf2f416e58f94baa" /><Relationship Type="http://schemas.openxmlformats.org/officeDocument/2006/relationships/slide" Target="/ppt/slides/slide17.xml" Id="Rcb1d1ff2f4d94b12" /><Relationship Type="http://schemas.openxmlformats.org/officeDocument/2006/relationships/slide" Target="/ppt/slides/slide18.xml" Id="R5d742785760b4c69" /><Relationship Type="http://schemas.openxmlformats.org/officeDocument/2006/relationships/slide" Target="/ppt/slides/slide19.xml" Id="R39686a1fc90b40f6" /><Relationship Type="http://schemas.openxmlformats.org/officeDocument/2006/relationships/slide" Target="/ppt/slides/slide20.xml" Id="R5697cb2b49e74731" /><Relationship Type="http://schemas.openxmlformats.org/officeDocument/2006/relationships/slide" Target="/ppt/slides/slide21.xml" Id="R26154f2655f14354" /><Relationship Type="http://schemas.openxmlformats.org/officeDocument/2006/relationships/slide" Target="/ppt/slides/slide22.xml" Id="R599d457ffd8d40c8" /><Relationship Type="http://schemas.openxmlformats.org/officeDocument/2006/relationships/slide" Target="/ppt/slides/slide23.xml" Id="Rebfe40cf6f3240cf" /><Relationship Type="http://schemas.openxmlformats.org/officeDocument/2006/relationships/slide" Target="/ppt/slides/slide24.xml" Id="R24fb4bd70c9649a9" /><Relationship Type="http://schemas.openxmlformats.org/officeDocument/2006/relationships/slide" Target="/ppt/slides/slide25.xml" Id="R7cd05dcea33146b2" /><Relationship Type="http://schemas.openxmlformats.org/officeDocument/2006/relationships/slide" Target="/ppt/slides/slide26.xml" Id="R9886f403ed664f04" /><Relationship Type="http://schemas.openxmlformats.org/officeDocument/2006/relationships/slide" Target="/ppt/slides/slide27.xml" Id="Rdd418db065094331" /><Relationship Type="http://schemas.openxmlformats.org/officeDocument/2006/relationships/slide" Target="/ppt/slides/slide28.xml" Id="Rdc901ab98da74808" /><Relationship Type="http://schemas.openxmlformats.org/officeDocument/2006/relationships/slide" Target="/ppt/slides/slide29.xml" Id="Ra96b46c95639488b" /><Relationship Type="http://schemas.openxmlformats.org/officeDocument/2006/relationships/slide" Target="/ppt/slides/slide30.xml" Id="Ra34c918de1194723" /><Relationship Type="http://schemas.openxmlformats.org/officeDocument/2006/relationships/slide" Target="/ppt/slides/slide31.xml" Id="R6e28d42ec63a4d49" /><Relationship Type="http://schemas.openxmlformats.org/officeDocument/2006/relationships/slide" Target="/ppt/slides/slide32.xml" Id="Rbee1ae317c4a4577" /><Relationship Type="http://schemas.openxmlformats.org/officeDocument/2006/relationships/slide" Target="/ppt/slides/slide33.xml" Id="Rae6d5e8fcdcd45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c29ddf58665b41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Office 主题​​">
  <a:themeElements>
    <a:clrScheme name="自定义 6">
      <a:dk1>
        <a:srgbClr val="000000"/>
      </a:dk1>
      <a:lt1>
        <a:srgbClr val="FFFFFF"/>
      </a:lt1>
      <a:dk2>
        <a:srgbClr val="00071A"/>
      </a:dk2>
      <a:lt2>
        <a:srgbClr val="FFFFFF"/>
      </a:lt2>
      <a:accent1>
        <a:srgbClr val="CEA132"/>
      </a:accent1>
      <a:accent2>
        <a:srgbClr val="3D8F70"/>
      </a:accent2>
      <a:accent3>
        <a:srgbClr val="39AD7E"/>
      </a:accent3>
      <a:accent4>
        <a:srgbClr val="87AA3A"/>
      </a:accent4>
      <a:accent5>
        <a:srgbClr val="328DB6"/>
      </a:accent5>
      <a:accent6>
        <a:srgbClr val="3962C7"/>
      </a:accent6>
      <a:hlink>
        <a:srgbClr val="304FFE"/>
      </a:hlink>
      <a:folHlink>
        <a:srgbClr val="492067"/>
      </a:folHlink>
    </a:clrScheme>
    <a:fontScheme name="自定义 15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自定义 6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f98e433a504534" /><Relationship Type="http://schemas.openxmlformats.org/officeDocument/2006/relationships/notesMaster" Target="/ppt/notesMasters/notesMaster1.xml" Id="R2c9beb9add9546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916f5e0720f40ba" /><Relationship Type="http://schemas.openxmlformats.org/officeDocument/2006/relationships/notesMaster" Target="/ppt/notesMasters/notesMaster1.xml" Id="R2b89421b85a44b8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e0f161c25b44e5" /><Relationship Type="http://schemas.openxmlformats.org/officeDocument/2006/relationships/notesMaster" Target="/ppt/notesMasters/notesMaster1.xml" Id="Rdfec1d0561194bd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4a8c0b59774e80" /><Relationship Type="http://schemas.openxmlformats.org/officeDocument/2006/relationships/notesMaster" Target="/ppt/notesMasters/notesMaster1.xml" Id="Ra5bfacd4e5ee4b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2bb09b91e1411d" /><Relationship Type="http://schemas.openxmlformats.org/officeDocument/2006/relationships/notesMaster" Target="/ppt/notesMasters/notesMaster1.xml" Id="Ra0788c2e935345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d329adc48f4197" /><Relationship Type="http://schemas.openxmlformats.org/officeDocument/2006/relationships/notesMaster" Target="/ppt/notesMasters/notesMaster1.xml" Id="R4a36ce7aaa0f4f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6022b999a284c2c" /><Relationship Type="http://schemas.openxmlformats.org/officeDocument/2006/relationships/notesMaster" Target="/ppt/notesMasters/notesMaster1.xml" Id="R1a69a27e5b6241c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d815702dca4e9a" /><Relationship Type="http://schemas.openxmlformats.org/officeDocument/2006/relationships/notesMaster" Target="/ppt/notesMasters/notesMaster1.xml" Id="R131c9f53479142c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b4ccf6369243ea" /><Relationship Type="http://schemas.openxmlformats.org/officeDocument/2006/relationships/notesMaster" Target="/ppt/notesMasters/notesMaster1.xml" Id="Rd71c19a0d668456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d38450176f34bf9" /><Relationship Type="http://schemas.openxmlformats.org/officeDocument/2006/relationships/notesMaster" Target="/ppt/notesMasters/notesMaster1.xml" Id="R92687bc837ca469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e8a0086cf914dd1" /><Relationship Type="http://schemas.openxmlformats.org/officeDocument/2006/relationships/notesMaster" Target="/ppt/notesMasters/notesMaster1.xml" Id="Re6c62150e28b4e0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79ada2d798b4570" /><Relationship Type="http://schemas.openxmlformats.org/officeDocument/2006/relationships/notesMaster" Target="/ppt/notesMasters/notesMaster1.xml" Id="R6477b9e289704a2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7471fdf26bd4f92" /><Relationship Type="http://schemas.openxmlformats.org/officeDocument/2006/relationships/notesMaster" Target="/ppt/notesMasters/notesMaster1.xml" Id="R745b203ac192458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17e66be44224f27" /><Relationship Type="http://schemas.openxmlformats.org/officeDocument/2006/relationships/notesMaster" Target="/ppt/notesMasters/notesMaster1.xml" Id="Ra482dd87fc2c478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645365995e74b24" /><Relationship Type="http://schemas.openxmlformats.org/officeDocument/2006/relationships/notesMaster" Target="/ppt/notesMasters/notesMaster1.xml" Id="R988b81b0f4ed41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7dd3f9bdada47e6" /><Relationship Type="http://schemas.openxmlformats.org/officeDocument/2006/relationships/notesMaster" Target="/ppt/notesMasters/notesMaster1.xml" Id="Rcca3a865b755403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5ce3882bbac4d68" /><Relationship Type="http://schemas.openxmlformats.org/officeDocument/2006/relationships/notesMaster" Target="/ppt/notesMasters/notesMaster1.xml" Id="R71aa2c76e55a44d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f6d844725f24edd" /><Relationship Type="http://schemas.openxmlformats.org/officeDocument/2006/relationships/notesMaster" Target="/ppt/notesMasters/notesMaster1.xml" Id="R64ea35f7891246b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943fd62672245dc" /><Relationship Type="http://schemas.openxmlformats.org/officeDocument/2006/relationships/notesMaster" Target="/ppt/notesMasters/notesMaster1.xml" Id="R7c5ff33fa7c7410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38825b2335e4ff0" /><Relationship Type="http://schemas.openxmlformats.org/officeDocument/2006/relationships/notesMaster" Target="/ppt/notesMasters/notesMaster1.xml" Id="R3930ce8933634b6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96d6e9f2975467d" /><Relationship Type="http://schemas.openxmlformats.org/officeDocument/2006/relationships/notesMaster" Target="/ppt/notesMasters/notesMaster1.xml" Id="R22753e3b0217472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5952733d79345d5" /><Relationship Type="http://schemas.openxmlformats.org/officeDocument/2006/relationships/notesMaster" Target="/ppt/notesMasters/notesMaster1.xml" Id="R24888f87043f422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fd61407a55344b3" /><Relationship Type="http://schemas.openxmlformats.org/officeDocument/2006/relationships/notesMaster" Target="/ppt/notesMasters/notesMaster1.xml" Id="Rfcf6ba754b494d1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99981ed6c274375" /><Relationship Type="http://schemas.openxmlformats.org/officeDocument/2006/relationships/notesMaster" Target="/ppt/notesMasters/notesMaster1.xml" Id="R29b75dc73fe345f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9ccb98a1073425c" /><Relationship Type="http://schemas.openxmlformats.org/officeDocument/2006/relationships/notesMaster" Target="/ppt/notesMasters/notesMaster1.xml" Id="R4756689f3b5944d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ba29773b44c45d3" /><Relationship Type="http://schemas.openxmlformats.org/officeDocument/2006/relationships/notesMaster" Target="/ppt/notesMasters/notesMaster1.xml" Id="R0ee8346af8434466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22f6d42ef1c4284" /><Relationship Type="http://schemas.openxmlformats.org/officeDocument/2006/relationships/notesMaster" Target="/ppt/notesMasters/notesMaster1.xml" Id="R24119123fedd41bf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0a4aa494924458b" /><Relationship Type="http://schemas.openxmlformats.org/officeDocument/2006/relationships/notesMaster" Target="/ppt/notesMasters/notesMaster1.xml" Id="Ra71dce155c7640c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0199bf2916941f8" /><Relationship Type="http://schemas.openxmlformats.org/officeDocument/2006/relationships/notesMaster" Target="/ppt/notesMasters/notesMaster1.xml" Id="R6e01624480b34b66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ac7b3723f7349a1" /><Relationship Type="http://schemas.openxmlformats.org/officeDocument/2006/relationships/notesMaster" Target="/ppt/notesMasters/notesMaster1.xml" Id="R0820c2fb852a434d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e6324679522c481f" /><Relationship Type="http://schemas.openxmlformats.org/officeDocument/2006/relationships/notesMaster" Target="/ppt/notesMasters/notesMaster1.xml" Id="Re99ce8407c8046fc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55fb68ddab0469f" /><Relationship Type="http://schemas.openxmlformats.org/officeDocument/2006/relationships/notesMaster" Target="/ppt/notesMasters/notesMaster1.xml" Id="R159b4f3dd6da4029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d64b8bc88aa458f" /><Relationship Type="http://schemas.openxmlformats.org/officeDocument/2006/relationships/notesMaster" Target="/ppt/notesMasters/notesMaster1.xml" Id="R4c61d85dd6fe45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开场请每位学员说一个希望解决的真实问题。默认壮年版。少儿与幼儿通过替换任务材料使用同一教学结构。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简化原稿资历展示，完整履历保留为隐藏附录。资历来自用户原稿，未独立认证。避免逐项宣读证书。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请学员向同伴解释一个熟悉概念，不能只重复定义。听者提出一个追问，讲者记录讲不清的地方。不再使用原稿学习金字塔固定记忆百分比，因原图未提供可靠依据。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用户教学模式的课程化表达。三时不是固定分钟数，按任务复杂度安排。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邀请学员用今天案例解释八个字，而不是逐字背诵。与晓悟三时保持一致。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CLEAR按用户当前课程定义使用，是本课程的教学组织方式，不宣称统一国际认证或通行唯一释义。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可打印为四区任务单；示范填写活动通知，再让学员填写自己案例。图片和视频是任务材料，要说明出处与使用目的。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参考时长共90分钟。课前材料准备与课后迁移在课外完成。根据学员与任务调整，不把每个案例固定为一课。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问卷：https://johnonlife.com/hfai/assessment.html 。75%情境判断+25%实践自评。8–9级还需至少答对8道情境题并答对隐私与工具操作关键题。作品评价：任务完成、事实核验、独立解释、迁移改进。不把自评当作能力证据。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indent="0">
              <a:lnSpc>
                <a:spcPts val="5550"/>
              </a:lnSpc>
              <a:buNone/>
            </a:pPr>
            <a:r>
              <a:rPr b="1">
                <a:solidFill>
                  <a:srgbClr val="F7F7F8"/>
                </a:solidFill>
                <a:latin typeface="Transitional 551 Std Medium"/>
                <a:ea typeface="Transitional 551 Std Medium"/>
                <a:cs typeface="Transitional 551 Std Medium"/>
              </a:rPr>
              <a:t>用作品验证目标，不以背诵术语或使用工具数量评定能力。</a:t>
            </a:r>
            <a:endParaRPr b="1">
              <a:solidFill>
                <a:srgbClr val="F7F7F8"/>
              </a:solidFill>
              <a:latin typeface="Transitional 551 Std Medium"/>
              <a:ea typeface="Transitional 551 Std Medium"/>
              <a:cs typeface="Transitional 551 Std Medium"/>
            </a:endParaRP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原稿人工智能乘法公式改为课堂讨论素材，不作为科学定义。演示前检查当前账号、工具与权限，避免以名称判断能力。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来源：https://deepmind.google/research/alphago/ 。AlphaGo 对李世石比赛为2016年3月9日至15日，原稿3月26日不准确。ChatGPT来源：https://openai.com/index/chatgpt/ 。不将“智能体元年”“个人智能操作系统元年”作为公认历史结论。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可选示例：豆包、DeepSeek、Kimi、通义，以及ChatGPT、Claude、Gemini。名称只作工具候选，不宣称排名。原稿具体版本与最强、最成熟等断言缺乏核验，改为可复用的比较方法。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官方资源：https://www.deeplearning.ai/courses/ai-for-everyone/ ；https://www.deeplearning.ai/courses/generative-ai-for-everyone/ 。上课前核对平台语言、访问及学习条件。不承诺免费或中文版。视频可以截取合法可播放的短片供讨论，网络不可用时用教师自制任务示范替代。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保留原稿插图。根据学员目标选择案例，每次只集中完成一件事。不承诺一堂课掌握所有功能。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不以年龄替代能力评估。Day of AI仅作为教师备课参考，不直接放入课堂。尊重平台素材使用条款。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原稿两张图片保留。右图作为原稿中的未来想象示例，不作真实未来或身份判断。课堂不要求上传家庭成员照片，可用虚构人物练习。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不堆砌角色和形容词。示例：依据这份已核实材料，写给活动参与者的通知，缺时间地点先问我，标出待确认项。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原稿应用插图保留，作为不同能力的入口。生成答案不等于完成真实任务。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10分钟小组练习。教师故意提供一份缺少地点的材料，观察学员和AI是否补编。所有材料使用虚构信息。发布前由人确认，不在课堂发送真实通知。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费曼学习法练习：用简单语言解释，听者提出追问，再修改。AI回答可能错误，不宣称知识问答总能准确。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先交自己的版本，再使用AI整理。强调原始事实与AI组织语言的区别。少儿版可替换为校园项目小结。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原稿美元/月价格为模板残留，已移除。鼓励原创角色与情节，不把生成文本当作历史事实。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可用老师经历说明数据保全，但课堂使用脱敏练习材料。缺失轨迹不能靠旧记录补成实测；步频需说明统计窗口，设备热量是估算。课程不提供医疗诊断或个体运动处方。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先让学员指出样例中看不清的字、缺失信息与错误日期。要求最终输出可读，而非只追求画面炫目。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把智能体设想与真实部署分开。尚未配置的工具、记忆和自动操作必须明确写为待实现。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30秒是本次练习目标，不是课程固定时长。AI工具负责哪一环要按当前功能验证，剪辑在可用编辑工具中完成，不宣称豆包必然提供全部剪辑能力。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保留原稿剪辑场景插图，用于教学，不把插图当作课堂实拍。播放前准备离线示范短片，上课只讨论一个可观察变化。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不依赖AI识图判断可食用野生植物、危险动物或其他高风险结论。不要要求学员公开个人照片。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保留原稿植物识别图片。图片仅作练习入口，不将生成或识别结果宣称为准确鉴定。少儿可以画图，幼儿可以口述。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课堂演示只用沙盒或虚构数据。工具报告“已完成”后仍需检查真实结果。与第21页的设想卡构成实施前验证。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学员展示一件作品，说明自己和AI各做了什么。安排课后迁移任务，避免以工具体验代替学习完成。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原稿完整履历，保留供教师备查。默认隐藏，不进入课堂放映。资历为用户提供，未独立认证。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9a8b3756c048f1" /><Relationship Type="http://schemas.openxmlformats.org/officeDocument/2006/relationships/image" Target="/ppt/media/image3.png" Id="Rff64d33a3ebb4d50" /><Relationship Type="http://schemas.openxmlformats.org/officeDocument/2006/relationships/image" Target="/ppt/media/image4.png" Id="Rf219e68d9748488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5cdead0d9d4d7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4f5f0c8bff4051" /><Relationship Type="http://schemas.openxmlformats.org/officeDocument/2006/relationships/image" Target="/ppt/media/image5.png" Id="R7c5aa39e15b94a4a" /><Relationship Type="http://schemas.openxmlformats.org/officeDocument/2006/relationships/image" Target="/ppt/media/image6.png" Id="Re6b5c60c13d24d75" /><Relationship Type="http://schemas.openxmlformats.org/officeDocument/2006/relationships/image" Target="/ppt/media/image7.png" Id="R04954625b8f7445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c6c98a9fa84da6" /><Relationship Type="http://schemas.openxmlformats.org/officeDocument/2006/relationships/image" Target="/ppt/media/image.png" Id="Rd80c5f31036f4dcb" /><Relationship Type="http://schemas.openxmlformats.org/officeDocument/2006/relationships/image" Target="/ppt/media/image8.png" Id="Rb8169dec22b44ea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33fc757ead24db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a09e7c01b214003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ffda9cdba6d42a5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f35fccf78b44016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eaf4a3bddd945d1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4d828a9fad493d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a898fc6f3b42ae" /><Relationship Type="http://schemas.openxmlformats.org/officeDocument/2006/relationships/image" Target="/ppt/media/image.png" Id="Rddaf55a980a442c6" /><Relationship Type="http://schemas.openxmlformats.org/officeDocument/2006/relationships/image" Target="/ppt/media/image9.png" Id="R9ad28887453645ba" /><Relationship Type="http://schemas.openxmlformats.org/officeDocument/2006/relationships/image" Target="/ppt/media/image10.png" Id="R02aa3439ffde4c22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66fa9b365de49a5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56a0741fb5f2453c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5fe18424cd34eea" /></Relationships>
</file>

<file path=ppt/slideLayouts/_rels/slideLayout15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104560dcfc14205" /></Relationships>
</file>

<file path=ppt/slideLayouts/_rels/slideLayout16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c264a88e188c4719" /></Relationships>
</file>

<file path=ppt/slideLayouts/_rels/slideLayout1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a710be227a234797" /></Relationships>
</file>

<file path=ppt/slideLayouts/_rels/slideLayout1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ff994d20ff34851" /></Relationships>
</file>

<file path=ppt/slideLayouts/_rels/slideLayout1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484dfd91b074c28" /></Relationships>
</file>

<file path=ppt/slideLayouts/_rels/slideLayout2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db8e486c54b443e6" /></Relationships>
</file>

<file path=ppt/slideLayouts/_rels/slideLayout2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229d5dfab8254b4b" /></Relationships>
</file>

<file path=ppt/slideLayouts/_rels/slideLayout2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957fd684ff245a8" /></Relationships>
</file>

<file path=ppt/slideLayouts/slideLayout1.xml><?xml version="1.0" encoding="utf-8"?>
<p:sldLayout xmlns:p="http://schemas.openxmlformats.org/presentationml/2006/main" showMasterSp="0" preserve="1" userDrawn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11">
            <a:extLst xmlns:a="http://schemas.openxmlformats.org/drawingml/2006/main">
              <a:ext uri="{FF2B5EF4-FFF2-40B4-BE49-F238E27FC236}">
                <a16:creationId xmlns:a16="http://schemas.microsoft.com/office/drawing/2014/main" id="{38311DD9-5DE9-4A39-87E5-06FEDC7106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64d33a3ebb4d5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pic>
        <p:nvPicPr>
          <p:cNvPr id="13" name="图片 12">
            <a:extLst xmlns:a="http://schemas.openxmlformats.org/drawingml/2006/main">
              <a:ext uri="{FF2B5EF4-FFF2-40B4-BE49-F238E27FC236}">
                <a16:creationId xmlns:a16="http://schemas.microsoft.com/office/drawing/2014/main" id="{B6440123-5315-4313-AA2F-A9B41044DE1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19e68d974848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45630" y="726"/>
            <a:ext cx="5245735" cy="6857170"/>
          </a:xfrm>
          <a:prstGeom xmlns:a="http://schemas.openxmlformats.org/drawingml/2006/main" prst="rect">
            <a:avLst/>
          </a:prstGeom>
        </p:spPr>
      </p:pic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A8FD1A1-B063-4398-961D-70302F1B6FD6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868680" y="2225675"/>
            <a:ext cx="6633896" cy="2406650"/>
          </a:xfrm>
        </p:spPr>
        <p:txBody>
          <a:bodyPr xmlns:a="http://schemas.openxmlformats.org/drawingml/2006/main" vert="horz" wrap="square" lIns="0" tIns="38100" rIns="76200" bIns="38100" anchor="ctr">
            <a:normAutofit/>
          </a:bodyPr>
          <a:lstStyle xmlns:a="http://schemas.openxmlformats.org/drawingml/2006/main">
            <a:lvl1pPr marL="0" indent="0">
              <a:buFont typeface="Arial"/>
              <a:buNone/>
              <a:defRPr sz="8000" i="0" u="none" strike="noStrike" cap="none" spc="0" baseline="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 xmlns:a="http://schemas.openxmlformats.org/drawingml/2006/main">
            <a:pPr marL="0" marR="0" lvl="0">
              <a:lnSpc>
                <a:spcPct val="92000"/>
              </a:lnSpc>
              <a:buClrTx/>
              <a:buSzTx/>
              <a:buFontTx/>
              <a:buNone/>
            </a:pPr>
            <a:r>
              <a:t>单击编辑母版标题</a:t>
            </a:r>
            <a:endParaRPr/>
          </a:p>
        </p:txBody>
      </p:sp>
      <p:sp>
        <p:nvSpPr>
          <p:cNvPr id="7" name="日期占位符 6">
            <a:extLst xmlns:a="http://schemas.openxmlformats.org/drawingml/2006/main">
              <a:ext uri="{FF2B5EF4-FFF2-40B4-BE49-F238E27FC236}">
                <a16:creationId xmlns:a16="http://schemas.microsoft.com/office/drawing/2014/main" id="{E270BBB0-6F01-4AEA-BD3D-93C80A1F178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7">
            <a:extLst xmlns:a="http://schemas.openxmlformats.org/drawingml/2006/main">
              <a:ext uri="{FF2B5EF4-FFF2-40B4-BE49-F238E27FC236}">
                <a16:creationId xmlns:a16="http://schemas.microsoft.com/office/drawing/2014/main" id="{F5C40045-7928-4E5A-84ED-DD97526E5FB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8">
            <a:extLst xmlns:a="http://schemas.openxmlformats.org/drawingml/2006/main">
              <a:ext uri="{FF2B5EF4-FFF2-40B4-BE49-F238E27FC236}">
                <a16:creationId xmlns:a16="http://schemas.microsoft.com/office/drawing/2014/main" id="{A6F29BE7-33BA-45A2-A202-5FD098280BB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B533136-C2D3-4312-A875-FC4C238484D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402216DC-5D49-4282-92B9-E4488556503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</a:t>
            </a:r>
            <a:r>
              <a:t>三级</a:t>
            </a:r>
            <a:endParaRPr/>
          </a:p>
          <a:p xmlns:a="http://schemas.openxmlformats.org/drawingml/2006/main">
            <a:pPr lvl="3">
              <a:buNone/>
            </a:pPr>
            <a:r>
              <a:t>第</a:t>
            </a:r>
            <a:r>
              <a:t>四级</a:t>
            </a:r>
            <a:endParaRPr/>
          </a:p>
          <a:p xmlns:a="http://schemas.openxmlformats.org/drawingml/2006/main">
            <a:pPr lvl="4">
              <a:buNone/>
            </a:pPr>
            <a:r>
              <a:t>第</a:t>
            </a:r>
            <a:r>
              <a:t>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BC512DA1-E913-493E-B4B5-4CA36BD4E13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CDD19A60-A1F4-4EC9-BB37-A659FC5D9EB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60661F20-1B07-4EFC-BB52-E8CF445855D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showMasterSp="0" preserve="1" userDrawn="1">
  <p:cSld name="目录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图片 9">
            <a:extLst xmlns:a="http://schemas.openxmlformats.org/drawingml/2006/main">
              <a:ext uri="{FF2B5EF4-FFF2-40B4-BE49-F238E27FC236}">
                <a16:creationId xmlns:a16="http://schemas.microsoft.com/office/drawing/2014/main" id="{96BC0B98-4993-43D4-8628-BA5C94E330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5aa39e15b94a4a"/>
          <a:srcRect xmlns:a="http://schemas.openxmlformats.org/drawingml/2006/main" l="0" t="3852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00" y="0"/>
            <a:ext cx="12189600" cy="6858000"/>
          </a:xfrm>
          <a:prstGeom xmlns:a="http://schemas.openxmlformats.org/drawingml/2006/main" prst="rect">
            <a:avLst/>
          </a:prstGeom>
        </p:spPr>
      </p:pic>
      <p:pic>
        <p:nvPicPr>
          <p:cNvPr id="11" name="图片 10">
            <a:extLst xmlns:a="http://schemas.openxmlformats.org/drawingml/2006/main">
              <a:ext uri="{FF2B5EF4-FFF2-40B4-BE49-F238E27FC236}">
                <a16:creationId xmlns:a16="http://schemas.microsoft.com/office/drawing/2014/main" id="{485A6DF0-7262-49A9-AD55-E60D83E4C7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6b5c60c13d24d7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349501"/>
            <a:ext cx="4219125" cy="4508499"/>
          </a:xfrm>
          <a:prstGeom xmlns:a="http://schemas.openxmlformats.org/drawingml/2006/main" prst="rect">
            <a:avLst/>
          </a:prstGeom>
        </p:spPr>
      </p:pic>
      <p:pic>
        <p:nvPicPr>
          <p:cNvPr id="12" name="图片 11">
            <a:extLst xmlns:a="http://schemas.openxmlformats.org/drawingml/2006/main">
              <a:ext uri="{FF2B5EF4-FFF2-40B4-BE49-F238E27FC236}">
                <a16:creationId xmlns:a16="http://schemas.microsoft.com/office/drawing/2014/main" id="{8B4CA1AA-F7A4-457E-8D25-3898D539E6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4954625b8f7445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370421" y="0"/>
            <a:ext cx="1821579" cy="2518737"/>
          </a:xfrm>
          <a:prstGeom xmlns:a="http://schemas.openxmlformats.org/drawingml/2006/main" prst="rect">
            <a:avLst/>
          </a:prstGeom>
        </p:spPr>
      </p:pic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A7B918DA-200A-461E-B8ED-C175C760C026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5312335" y="834030"/>
            <a:ext cx="2880000" cy="1081088"/>
          </a:xfrm>
        </p:spPr>
        <p:txBody>
          <a:bodyPr xmlns:a="http://schemas.openxmlformats.org/drawingml/2006/main" wrap="square" anchor="b">
            <a:normAutofit/>
          </a:bodyPr>
          <a:lstStyle xmlns:a="http://schemas.openxmlformats.org/drawingml/2006/main">
            <a:lvl1pPr>
              <a:buNone/>
              <a:defRPr sz="6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 xmlns:a="http://schemas.openxmlformats.org/drawingml/2006/main">
            <a:r>
              <a:t>标题</a:t>
            </a:r>
            <a:endParaRPr/>
          </a:p>
        </p:txBody>
      </p:sp>
      <p:sp>
        <p:nvSpPr>
          <p:cNvPr id="7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F57F5418-7B0E-4E6F-ABDA-C143C833F1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8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3EACD6FF-27E6-4057-8DAD-8713051B3F6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BB71F6E3-3EE3-4493-B9EF-56D380FAC67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直接连接符 12">
            <a:extLst xmlns:a="http://schemas.openxmlformats.org/drawingml/2006/main">
              <a:ext uri="{FF2B5EF4-FFF2-40B4-BE49-F238E27FC236}">
                <a16:creationId xmlns:a16="http://schemas.microsoft.com/office/drawing/2014/main" id="{8D7AE43E-3F44-438E-87DD-0EE22035D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4588" y="2266919"/>
            <a:ext cx="3174095" cy="0"/>
          </a:xfrm>
          <a:prstGeom xmlns:a="http://schemas.openxmlformats.org/drawingml/2006/main" prst="line">
            <a:avLst/>
          </a:prstGeom>
          <a:ln xmlns:a="http://schemas.openxmlformats.org/drawingml/2006/main"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14" name="直接连接符 13">
            <a:extLst xmlns:a="http://schemas.openxmlformats.org/drawingml/2006/main">
              <a:ext uri="{FF2B5EF4-FFF2-40B4-BE49-F238E27FC236}">
                <a16:creationId xmlns:a16="http://schemas.microsoft.com/office/drawing/2014/main" id="{31FBB706-6880-4FAB-920F-DDB5EAB20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335" y="2266919"/>
            <a:ext cx="651201" cy="0"/>
          </a:xfrm>
          <a:prstGeom xmlns:a="http://schemas.openxmlformats.org/drawingml/2006/main" prst="line">
            <a:avLst/>
          </a:prstGeom>
          <a:ln xmlns:a="http://schemas.openxmlformats.org/drawingml/2006/main" w="889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</p:spTree>
  </p:cSld>
</p:sldLayout>
</file>

<file path=ppt/slideLayouts/slideLayout4.xml><?xml version="1.0" encoding="utf-8"?>
<p:sldLayout xmlns:p="http://schemas.openxmlformats.org/presentationml/2006/main" showMasterSp="0" preserve="1" userDrawn="1">
  <p:cSld name="节标题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8">
            <a:extLst xmlns:a="http://schemas.openxmlformats.org/drawingml/2006/main">
              <a:ext uri="{FF2B5EF4-FFF2-40B4-BE49-F238E27FC236}">
                <a16:creationId xmlns:a16="http://schemas.microsoft.com/office/drawing/2014/main" id="{BBFBCF08-30BF-444D-AD91-BA61656A46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0c5f31036f4dc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" y="365"/>
            <a:ext cx="12191930" cy="6857588"/>
          </a:xfrm>
          <a:prstGeom xmlns:a="http://schemas.openxmlformats.org/drawingml/2006/main" prst="rect">
            <a:avLst/>
          </a:prstGeom>
        </p:spPr>
      </p:pic>
      <p:pic>
        <p:nvPicPr>
          <p:cNvPr id="10" name="图片 9">
            <a:extLst xmlns:a="http://schemas.openxmlformats.org/drawingml/2006/main">
              <a:ext uri="{FF2B5EF4-FFF2-40B4-BE49-F238E27FC236}">
                <a16:creationId xmlns:a16="http://schemas.microsoft.com/office/drawing/2014/main" id="{3ED4E98C-F3F0-4248-81E5-1E5B5A2E78C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169dec22b44e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36467" y="728365"/>
            <a:ext cx="5355520" cy="5398730"/>
          </a:xfrm>
          <a:prstGeom xmlns:a="http://schemas.openxmlformats.org/drawingml/2006/main" prst="rect">
            <a:avLst/>
          </a:prstGeom>
        </p:spPr>
      </p:pic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29AA10F-318D-48A7-A961-9AB5382DD768}"/>
              </a:ext>
            </a:extLst>
          </p:cNvPr>
          <p:cNvSpPr>
            <a:spLocks xmlns:a="http://schemas.openxmlformats.org/drawingml/2006/main" noGrp="1"/>
          </p:cNvSpPr>
          <p:nvPr>
            <p:ph type="title" idx="0" hasCustomPrompt="1"/>
          </p:nvPr>
        </p:nvSpPr>
        <p:spPr>
          <a:xfrm xmlns:a="http://schemas.openxmlformats.org/drawingml/2006/main">
            <a:off x="1524000" y="3350509"/>
            <a:ext cx="5541034" cy="1152000"/>
          </a:xfrm>
        </p:spPr>
        <p:txBody>
          <a:bodyPr xmlns:a="http://schemas.openxmlformats.org/drawingml/2006/main" wrap="square" anchor="b">
            <a:normAutofit/>
          </a:bodyPr>
          <a:lstStyle xmlns:a="http://schemas.openxmlformats.org/drawingml/2006/main">
            <a:lvl1pPr marL="0" indent="0" algn="l">
              <a:buFont typeface="Arial"/>
              <a:buNone/>
              <a:defRPr sz="54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 xmlns:a="http://schemas.openxmlformats.org/drawingml/2006/main">
            <a:r>
              <a:t>编辑母版标题</a:t>
            </a:r>
            <a:endParaRPr/>
          </a:p>
        </p:txBody>
      </p:sp>
      <p:sp>
        <p:nvSpPr>
          <p:cNvPr id="8" name="节编号 3">
            <a:extLst xmlns:a="http://schemas.openxmlformats.org/drawingml/2006/main">
              <a:ext uri="{FF2B5EF4-FFF2-40B4-BE49-F238E27FC236}">
                <a16:creationId xmlns:a16="http://schemas.microsoft.com/office/drawing/2014/main" id="{98F86063-236A-46CA-96AB-B118332F1792}"/>
              </a:ext>
            </a:extLst>
          </p:cNvPr>
          <p:cNvSpPr>
            <a:spLocks xmlns:a="http://schemas.openxmlformats.org/drawingml/2006/main" noGrp="1"/>
          </p:cNvSpPr>
          <p:nvPr>
            <p:ph type="body" idx="13" hasCustomPrompt="1"/>
          </p:nvPr>
        </p:nvSpPr>
        <p:spPr>
          <a:xfrm xmlns:a="http://schemas.openxmlformats.org/drawingml/2006/main">
            <a:off x="1524000" y="1089257"/>
            <a:ext cx="5541034" cy="2200052"/>
          </a:xfrm>
        </p:spPr>
        <p:txBody>
          <a:bodyPr xmlns:a="http://schemas.openxmlformats.org/drawingml/2006/main" wrap="square" anchor="b">
            <a:normAutofit/>
          </a:bodyPr>
          <a:lstStyle xmlns:a="http://schemas.openxmlformats.org/drawingml/2006/main">
            <a:lvl1pPr marL="0" indent="0" algn="l">
              <a:buFont typeface="Arial"/>
              <a:buNone/>
              <a:defRPr sz="9000">
                <a:solidFill>
                  <a:schemeClr val="lt1">
                    <a:lumMod val="100000"/>
                  </a:schemeClr>
                </a:solidFill>
                <a:latin typeface="+mj-ea"/>
                <a:ea typeface="+mj-ea"/>
                <a:cs typeface="+mj-ea"/>
              </a:defRPr>
            </a:lvl1pPr>
          </a:lstStyle>
          <a:p xmlns:a="http://schemas.openxmlformats.org/drawingml/2006/main">
            <a:pPr lvl="0">
              <a:buNone/>
            </a:pPr>
            <a:r>
              <a:t>节编号</a:t>
            </a:r>
            <a:endParaRPr/>
          </a:p>
        </p:txBody>
      </p:sp>
      <p:sp>
        <p:nvSpPr>
          <p:cNvPr id="4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8EBB616A-850A-41C9-8B79-98BB2F7C840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30D1F5A6-879B-4E26-9F9F-5CAB5958C97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AB2A15CF-F96E-4AF3-804F-EB0A956DEDA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0FA30793-481D-4EFE-B6EA-80612D1114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94800" y="360000"/>
            <a:ext cx="10800000" cy="720000"/>
          </a:xfrm>
        </p:spPr>
        <p:txBody>
          <a:bodyPr xmlns:a="http://schemas.openxmlformats.org/drawingml/2006/main" vert="horz" wrap="square" lIns="0" tIns="0" rIns="0" bIns="0" anchor="ctr">
            <a:normAutofit/>
          </a:bodyPr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3" name="内容占位符 2">
            <a:extLst xmlns:a="http://schemas.openxmlformats.org/drawingml/2006/main">
              <a:ext uri="{FF2B5EF4-FFF2-40B4-BE49-F238E27FC236}">
                <a16:creationId xmlns:a16="http://schemas.microsoft.com/office/drawing/2014/main" id="{FE4A24BA-CE6D-4660-8946-A76F93D48120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94800" y="1228725"/>
            <a:ext cx="5181600" cy="4948875"/>
          </a:xfrm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</a:t>
            </a:r>
            <a:r>
              <a:t>二级</a:t>
            </a:r>
            <a:endParaRPr/>
          </a:p>
          <a:p xmlns:a="http://schemas.openxmlformats.org/drawingml/2006/main">
            <a:pPr lvl="2">
              <a:buNone/>
            </a:pPr>
            <a:r>
              <a:t>第</a:t>
            </a:r>
            <a:r>
              <a:t>三级</a:t>
            </a:r>
            <a:endParaRPr/>
          </a:p>
          <a:p xmlns:a="http://schemas.openxmlformats.org/drawingml/2006/main">
            <a:pPr lvl="3">
              <a:buNone/>
            </a:pPr>
            <a:r>
              <a:t>第</a:t>
            </a:r>
            <a:r>
              <a:t>四级</a:t>
            </a:r>
            <a:endParaRPr/>
          </a:p>
          <a:p xmlns:a="http://schemas.openxmlformats.org/drawingml/2006/main">
            <a:pPr lvl="4">
              <a:buNone/>
            </a:pPr>
            <a:r>
              <a:t>第</a:t>
            </a:r>
            <a:r>
              <a:t>五级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0F732E67-C9F3-4D19-89C4-0DBD8154001D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313200" y="1228725"/>
            <a:ext cx="5181600" cy="4948875"/>
          </a:xfrm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</a:t>
            </a:r>
            <a:r>
              <a:t>二级</a:t>
            </a:r>
            <a:endParaRPr/>
          </a:p>
          <a:p xmlns:a="http://schemas.openxmlformats.org/drawingml/2006/main">
            <a:pPr lvl="2">
              <a:buNone/>
            </a:pPr>
            <a:r>
              <a:t>第</a:t>
            </a:r>
            <a:r>
              <a:t>三级</a:t>
            </a:r>
            <a:endParaRPr/>
          </a:p>
          <a:p xmlns:a="http://schemas.openxmlformats.org/drawingml/2006/main">
            <a:pPr lvl="3">
              <a:buNone/>
            </a:pPr>
            <a:r>
              <a:t>第</a:t>
            </a:r>
            <a:r>
              <a:t>四级</a:t>
            </a:r>
            <a:endParaRPr/>
          </a:p>
          <a:p xmlns:a="http://schemas.openxmlformats.org/drawingml/2006/main">
            <a:pPr lvl="4">
              <a:buNone/>
            </a:pPr>
            <a:r>
              <a:t>第</a:t>
            </a:r>
            <a:r>
              <a:t>五级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4D5A9553-9CA0-44E3-B237-5AA8BB16D0E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17934195-A13F-4824-ACA8-23277B43BCB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灯片编号占位符 6">
            <a:extLst xmlns:a="http://schemas.openxmlformats.org/drawingml/2006/main">
              <a:ext uri="{FF2B5EF4-FFF2-40B4-BE49-F238E27FC236}">
                <a16:creationId xmlns:a16="http://schemas.microsoft.com/office/drawing/2014/main" id="{16C2F5DD-9653-4237-A520-149DF574AF5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6C00BA36-A476-4159-8B7A-FAFCAEB8AB3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94800" y="1228725"/>
            <a:ext cx="5157787" cy="540000"/>
          </a:xfrm>
        </p:spPr>
        <p:txBody>
          <a:bodyPr xmlns:a="http://schemas.openxmlformats.org/drawingml/2006/main" wrap="square" anchor="b">
            <a:normAutofit/>
          </a:bodyPr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4" name="内容占位符 3">
            <a:extLst xmlns:a="http://schemas.openxmlformats.org/drawingml/2006/main">
              <a:ext uri="{FF2B5EF4-FFF2-40B4-BE49-F238E27FC236}">
                <a16:creationId xmlns:a16="http://schemas.microsoft.com/office/drawing/2014/main" id="{D9F8F932-8324-4E6E-91EC-92CBFDAC61E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94800" y="1859078"/>
            <a:ext cx="5157787" cy="4330585"/>
          </a:xfrm>
        </p:spPr>
        <p:txBody>
          <a:bodyPr xmlns:a="http://schemas.openxmlformats.org/drawingml/2006/main" wrap="square">
            <a:normAutofit/>
          </a:bodyPr>
          <a:lstStyle xmlns:a="http://schemas.openxmlformats.org/drawingml/2006/main">
            <a:lvl1pPr>
              <a:buNone/>
              <a:defRPr sz="2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</a:t>
            </a:r>
            <a:r>
              <a:t>二级</a:t>
            </a:r>
            <a:endParaRPr/>
          </a:p>
          <a:p xmlns:a="http://schemas.openxmlformats.org/drawingml/2006/main">
            <a:pPr lvl="2">
              <a:buNone/>
            </a:pPr>
            <a:r>
              <a:t>第</a:t>
            </a:r>
            <a:r>
              <a:t>三级</a:t>
            </a:r>
            <a:endParaRPr/>
          </a:p>
          <a:p xmlns:a="http://schemas.openxmlformats.org/drawingml/2006/main">
            <a:pPr lvl="3">
              <a:buNone/>
            </a:pPr>
            <a:r>
              <a:t>第</a:t>
            </a:r>
            <a:r>
              <a:t>四级</a:t>
            </a:r>
            <a:endParaRPr/>
          </a:p>
          <a:p xmlns:a="http://schemas.openxmlformats.org/drawingml/2006/main">
            <a:pPr lvl="4">
              <a:buNone/>
            </a:pPr>
            <a:r>
              <a:t>第</a:t>
            </a:r>
            <a:r>
              <a:t>五级</a:t>
            </a:r>
            <a:endParaRPr/>
          </a:p>
        </p:txBody>
      </p:sp>
      <p:sp>
        <p:nvSpPr>
          <p:cNvPr id="5" name="文本占位符 4">
            <a:extLst xmlns:a="http://schemas.openxmlformats.org/drawingml/2006/main">
              <a:ext uri="{FF2B5EF4-FFF2-40B4-BE49-F238E27FC236}">
                <a16:creationId xmlns:a16="http://schemas.microsoft.com/office/drawing/2014/main" id="{74FF32E6-A2D2-4452-8DB9-77B226803BF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311612" y="1228725"/>
            <a:ext cx="5183188" cy="540000"/>
          </a:xfrm>
        </p:spPr>
        <p:txBody>
          <a:bodyPr xmlns:a="http://schemas.openxmlformats.org/drawingml/2006/main" wrap="square" anchor="b">
            <a:normAutofit/>
          </a:bodyPr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</p:txBody>
      </p:sp>
      <p:sp>
        <p:nvSpPr>
          <p:cNvPr id="6" name="内容占位符 5">
            <a:extLst xmlns:a="http://schemas.openxmlformats.org/drawingml/2006/main">
              <a:ext uri="{FF2B5EF4-FFF2-40B4-BE49-F238E27FC236}">
                <a16:creationId xmlns:a16="http://schemas.microsoft.com/office/drawing/2014/main" id="{40A2FCBC-4794-48C0-90C8-A64112A93083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311612" y="1859078"/>
            <a:ext cx="5183188" cy="4330585"/>
          </a:xfrm>
        </p:spPr>
        <p:txBody>
          <a:bodyPr xmlns:a="http://schemas.openxmlformats.org/drawingml/2006/main" wrap="square">
            <a:normAutofit/>
          </a:bodyPr>
          <a:lstStyle xmlns:a="http://schemas.openxmlformats.org/drawingml/2006/main">
            <a:lvl1pPr>
              <a:buNone/>
              <a:defRPr sz="2200"/>
            </a:lvl1pPr>
          </a:lstStyle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</a:t>
            </a:r>
            <a:r>
              <a:t>二级</a:t>
            </a:r>
            <a:endParaRPr/>
          </a:p>
          <a:p xmlns:a="http://schemas.openxmlformats.org/drawingml/2006/main">
            <a:pPr lvl="2">
              <a:buNone/>
            </a:pPr>
            <a:r>
              <a:t>第</a:t>
            </a:r>
            <a:r>
              <a:t>三级</a:t>
            </a:r>
            <a:endParaRPr/>
          </a:p>
          <a:p xmlns:a="http://schemas.openxmlformats.org/drawingml/2006/main">
            <a:pPr lvl="3">
              <a:buNone/>
            </a:pPr>
            <a:r>
              <a:t>第</a:t>
            </a:r>
            <a:r>
              <a:t>四级</a:t>
            </a:r>
            <a:endParaRPr/>
          </a:p>
          <a:p xmlns:a="http://schemas.openxmlformats.org/drawingml/2006/main">
            <a:pPr lvl="4">
              <a:buNone/>
            </a:pPr>
            <a:r>
              <a:t>第</a:t>
            </a:r>
            <a:r>
              <a:t>五级</a:t>
            </a:r>
            <a:endParaRPr/>
          </a:p>
        </p:txBody>
      </p:sp>
      <p:sp>
        <p:nvSpPr>
          <p:cNvPr id="10" name="标题 9">
            <a:extLst xmlns:a="http://schemas.openxmlformats.org/drawingml/2006/main">
              <a:ext uri="{FF2B5EF4-FFF2-40B4-BE49-F238E27FC236}">
                <a16:creationId xmlns:a16="http://schemas.microsoft.com/office/drawing/2014/main" id="{029FAB6D-419F-43EB-BF02-9EB8E1D943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94800" y="360000"/>
            <a:ext cx="10800000" cy="720000"/>
          </a:xfrm>
        </p:spPr>
        <p:txBody>
          <a:bodyPr xmlns:a="http://schemas.openxmlformats.org/drawingml/2006/main" vert="horz" wrap="square" lIns="0" tIns="0" rIns="0" bIns="0" anchor="ctr">
            <a:normAutofit/>
          </a:bodyPr>
          <a:lstStyle xmlns:a="http://schemas.openxmlformats.org/drawingml/2006/main">
            <a:lvl1pPr marL="0" marR="0" algn="l" defTabSz="914400">
              <a:lnSpc>
                <a:spcPct val="100000"/>
              </a:lnSpc>
              <a:buClrTx/>
              <a:buSzTx/>
              <a:buFontTx/>
              <a:buNone/>
              <a:defRPr sz="4000" b="1" i="0" u="none" strike="noStrike" kern="1200" cap="none" spc="0" baseline="0">
                <a:solidFill>
                  <a:schemeClr val="lt1">
                    <a:lumMod val="100000"/>
                  </a:schemeClr>
                </a:solidFill>
                <a:latin typeface="+mj-lt"/>
                <a:ea typeface="+mj-lt"/>
                <a:cs typeface="+mj-lt"/>
              </a:defRPr>
            </a:lvl1pPr>
          </a:lstStyle>
          <a:p xmlns:a="http://schemas.openxmlformats.org/drawingml/2006/main">
            <a:pPr lvl="0">
              <a:buNone/>
            </a:pPr>
            <a:r>
              <a:t>单击此处编辑母版标题样式</a:t>
            </a:r>
            <a:endParaRPr/>
          </a:p>
        </p:txBody>
      </p:sp>
      <p:sp>
        <p:nvSpPr>
          <p:cNvPr id="11" name="日期占位符 10">
            <a:extLst xmlns:a="http://schemas.openxmlformats.org/drawingml/2006/main">
              <a:ext uri="{FF2B5EF4-FFF2-40B4-BE49-F238E27FC236}">
                <a16:creationId xmlns:a16="http://schemas.microsoft.com/office/drawing/2014/main" id="{FDD83FA4-5BE6-45D8-BBD9-D73C8EFDF42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2" name="页脚占位符 11">
            <a:extLst xmlns:a="http://schemas.openxmlformats.org/drawingml/2006/main">
              <a:ext uri="{FF2B5EF4-FFF2-40B4-BE49-F238E27FC236}">
                <a16:creationId xmlns:a16="http://schemas.microsoft.com/office/drawing/2014/main" id="{45F70FC9-C7C7-4EAF-962D-A3124157D54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3" name="灯片编号占位符 12">
            <a:extLst xmlns:a="http://schemas.openxmlformats.org/drawingml/2006/main">
              <a:ext uri="{FF2B5EF4-FFF2-40B4-BE49-F238E27FC236}">
                <a16:creationId xmlns:a16="http://schemas.microsoft.com/office/drawing/2014/main" id="{B620109F-7D40-47E1-BE89-B808D70F24F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7F3FAF9-4285-4359-BCF9-1203C35C71D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 wrap="square" anchor="ctr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3309F5E2-4FAC-4D6C-8A1F-8910FDDCBE9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1732144D-77ED-4A6C-AA9C-8E9152625F3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23301C01-D6F7-40A7-A638-E4264FD4F5C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日期占位符 1">
            <a:extLst xmlns:a="http://schemas.openxmlformats.org/drawingml/2006/main">
              <a:ext uri="{FF2B5EF4-FFF2-40B4-BE49-F238E27FC236}">
                <a16:creationId xmlns:a16="http://schemas.microsoft.com/office/drawing/2014/main" id="{69C55676-3A1E-4264-BECF-8D434294EEF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3" name="页脚占位符 2">
            <a:extLst xmlns:a="http://schemas.openxmlformats.org/drawingml/2006/main">
              <a:ext uri="{FF2B5EF4-FFF2-40B4-BE49-F238E27FC236}">
                <a16:creationId xmlns:a16="http://schemas.microsoft.com/office/drawing/2014/main" id="{079889F4-78F8-48FA-A16E-86817D20E7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灯片编号占位符 3">
            <a:extLst xmlns:a="http://schemas.openxmlformats.org/drawingml/2006/main">
              <a:ext uri="{FF2B5EF4-FFF2-40B4-BE49-F238E27FC236}">
                <a16:creationId xmlns:a16="http://schemas.microsoft.com/office/drawing/2014/main" id="{7BDA4424-101D-4DB8-A654-055061DB410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内容占位符 1">
            <a:extLst xmlns:a="http://schemas.openxmlformats.org/drawingml/2006/main">
              <a:ext uri="{FF2B5EF4-FFF2-40B4-BE49-F238E27FC236}">
                <a16:creationId xmlns:a16="http://schemas.microsoft.com/office/drawing/2014/main" id="{1C62AA3D-9B2B-4E6D-B82A-B55E8F54044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694799" y="360000"/>
            <a:ext cx="10802402" cy="5817600"/>
          </a:xfrm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</a:t>
            </a:r>
            <a:r>
              <a:t>二级</a:t>
            </a:r>
            <a:endParaRPr/>
          </a:p>
          <a:p xmlns:a="http://schemas.openxmlformats.org/drawingml/2006/main">
            <a:pPr lvl="2">
              <a:buNone/>
            </a:pPr>
            <a:r>
              <a:t>第</a:t>
            </a:r>
            <a:r>
              <a:t>三级</a:t>
            </a:r>
            <a:endParaRPr/>
          </a:p>
          <a:p xmlns:a="http://schemas.openxmlformats.org/drawingml/2006/main">
            <a:pPr lvl="3">
              <a:buNone/>
            </a:pPr>
            <a:r>
              <a:t>第</a:t>
            </a:r>
            <a:r>
              <a:t>四级</a:t>
            </a:r>
            <a:endParaRPr/>
          </a:p>
          <a:p xmlns:a="http://schemas.openxmlformats.org/drawingml/2006/main">
            <a:pPr lvl="4">
              <a:buNone/>
            </a:pPr>
            <a:r>
              <a:t>第</a:t>
            </a:r>
            <a:r>
              <a:t>五级</a:t>
            </a:r>
            <a:endParaRPr/>
          </a:p>
        </p:txBody>
      </p:sp>
      <p:sp>
        <p:nvSpPr>
          <p:cNvPr id="4" name="日期占位符 2">
            <a:extLst xmlns:a="http://schemas.openxmlformats.org/drawingml/2006/main">
              <a:ext uri="{FF2B5EF4-FFF2-40B4-BE49-F238E27FC236}">
                <a16:creationId xmlns:a16="http://schemas.microsoft.com/office/drawing/2014/main" id="{3A750E42-FA9D-45A4-BBD6-3DD543A23D9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3">
            <a:extLst xmlns:a="http://schemas.openxmlformats.org/drawingml/2006/main">
              <a:ext uri="{FF2B5EF4-FFF2-40B4-BE49-F238E27FC236}">
                <a16:creationId xmlns:a16="http://schemas.microsoft.com/office/drawing/2014/main" id="{FA9D46CA-39B4-4C39-B4D1-09BD506462C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4">
            <a:extLst xmlns:a="http://schemas.openxmlformats.org/drawingml/2006/main">
              <a:ext uri="{FF2B5EF4-FFF2-40B4-BE49-F238E27FC236}">
                <a16:creationId xmlns:a16="http://schemas.microsoft.com/office/drawing/2014/main" id="{380C7097-13E1-4BF1-BD8C-012C8BED3A2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8E5DA190-22FD-447E-9E4F-D6686C1A7DF2}"/>
              </a:ext>
            </a:extLst>
          </p:cNvPr>
          <p:cNvSpPr>
            <a:spLocks xmlns:a="http://schemas.openxmlformats.org/drawingml/2006/main" noGrp="1"/>
          </p:cNvSpPr>
          <p:nvPr>
            <p:ph type="body" idx="1" hasCustomPrompt="1"/>
          </p:nvPr>
        </p:nvSpPr>
        <p:spPr>
          <a:xfrm xmlns:a="http://schemas.openxmlformats.org/drawingml/2006/main">
            <a:off x="694798" y="1228725"/>
            <a:ext cx="10811401" cy="576000"/>
          </a:xfrm>
        </p:spPr>
        <p:txBody>
          <a:bodyPr xmlns:a="http://schemas.openxmlformats.org/drawingml/2006/main" wrap="square" anchor="t">
            <a:normAutofit/>
          </a:bodyPr>
          <a:lstStyle xmlns:a="http://schemas.openxmlformats.org/drawingml/2006/main">
            <a:lvl1pPr marL="0" indent="0">
              <a:buNone/>
              <a:defRPr sz="2400" b="0">
                <a:latin typeface="+mj-ea"/>
                <a:ea typeface="+mj-ea"/>
                <a:cs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r>
              <a:t>单击此处编辑副标题</a:t>
            </a:r>
            <a:endParaRPr/>
          </a:p>
        </p:txBody>
      </p:sp>
      <p:sp>
        <p:nvSpPr>
          <p:cNvPr id="4" name="标题 3">
            <a:extLst xmlns:a="http://schemas.openxmlformats.org/drawingml/2006/main">
              <a:ext uri="{FF2B5EF4-FFF2-40B4-BE49-F238E27FC236}">
                <a16:creationId xmlns:a16="http://schemas.microsoft.com/office/drawing/2014/main" id="{2FB74DCB-F2CF-4687-8C91-4A157C6B42B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5" name="日期占位符 4">
            <a:extLst xmlns:a="http://schemas.openxmlformats.org/drawingml/2006/main">
              <a:ext uri="{FF2B5EF4-FFF2-40B4-BE49-F238E27FC236}">
                <a16:creationId xmlns:a16="http://schemas.microsoft.com/office/drawing/2014/main" id="{D3C6781F-DCD9-4F5D-8C80-4F0DCBDC4F7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页脚占位符 5">
            <a:extLst xmlns:a="http://schemas.openxmlformats.org/drawingml/2006/main">
              <a:ext uri="{FF2B5EF4-FFF2-40B4-BE49-F238E27FC236}">
                <a16:creationId xmlns:a16="http://schemas.microsoft.com/office/drawing/2014/main" id="{6B4B18C9-805E-4AC4-BF10-6FA974B4AC8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10" name="灯片编号占位符 9">
            <a:extLst xmlns:a="http://schemas.openxmlformats.org/drawingml/2006/main">
              <a:ext uri="{FF2B5EF4-FFF2-40B4-BE49-F238E27FC236}">
                <a16:creationId xmlns:a16="http://schemas.microsoft.com/office/drawing/2014/main" id="{8F4A497C-5974-4F4D-9FAB-2584701B25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图片 11">
            <a:extLst xmlns:a="http://schemas.openxmlformats.org/drawingml/2006/main">
              <a:ext uri="{FF2B5EF4-FFF2-40B4-BE49-F238E27FC236}">
                <a16:creationId xmlns:a16="http://schemas.microsoft.com/office/drawing/2014/main" id="{B4EF111D-EB45-4F39-B5DF-B83B0B6ECA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af55a980a442c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200" y="0"/>
            <a:ext cx="12189600" cy="6858000"/>
          </a:xfrm>
          <a:prstGeom xmlns:a="http://schemas.openxmlformats.org/drawingml/2006/main" prst="rect">
            <a:avLst/>
          </a:prstGeom>
        </p:spPr>
      </p:pic>
      <p:pic>
        <p:nvPicPr>
          <p:cNvPr id="13" name="图片 12">
            <a:extLst xmlns:a="http://schemas.openxmlformats.org/drawingml/2006/main">
              <a:ext uri="{FF2B5EF4-FFF2-40B4-BE49-F238E27FC236}">
                <a16:creationId xmlns:a16="http://schemas.microsoft.com/office/drawing/2014/main" id="{E7363F01-7F3E-4F7D-8CFB-71EFD2406C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28887453645b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970612" cy="1726552"/>
          </a:xfrm>
          <a:prstGeom xmlns:a="http://schemas.openxmlformats.org/drawingml/2006/main" prst="rect">
            <a:avLst/>
          </a:prstGeom>
        </p:spPr>
      </p:pic>
      <p:pic>
        <p:nvPicPr>
          <p:cNvPr id="15" name="图片 14">
            <a:extLst xmlns:a="http://schemas.openxmlformats.org/drawingml/2006/main">
              <a:ext uri="{FF2B5EF4-FFF2-40B4-BE49-F238E27FC236}">
                <a16:creationId xmlns:a16="http://schemas.microsoft.com/office/drawing/2014/main" id="{E53CC91F-33F7-441C-97D2-E7A960D830D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aa3439ffde4c2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637189" y="2318944"/>
            <a:ext cx="5554811" cy="4539056"/>
          </a:xfrm>
          <a:prstGeom xmlns:a="http://schemas.openxmlformats.org/drawingml/2006/main" prst="rect">
            <a:avLst/>
          </a:prstGeom>
        </p:spPr>
      </p:pic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D5BC6CE6-55BD-4879-A054-8A7B6A3202EE}"/>
              </a:ext>
            </a:extLst>
          </p:cNvPr>
          <p:cNvSpPr>
            <a:spLocks xmlns:a="http://schemas.openxmlformats.org/drawingml/2006/main" noGrp="1"/>
          </p:cNvSpPr>
          <p:nvPr>
            <p:ph type="ctrTitle" idx="0" hasCustomPrompt="1"/>
          </p:nvPr>
        </p:nvSpPr>
        <p:spPr>
          <a:xfrm xmlns:a="http://schemas.openxmlformats.org/drawingml/2006/main">
            <a:off x="872011" y="2263033"/>
            <a:ext cx="7892427" cy="2331934"/>
          </a:xfrm>
        </p:spPr>
        <p:txBody>
          <a:bodyPr xmlns:a="http://schemas.openxmlformats.org/drawingml/2006/main" wrap="square" anchor="ctr">
            <a:normAutofit/>
          </a:bodyPr>
          <a:lstStyle xmlns:a="http://schemas.openxmlformats.org/drawingml/2006/main">
            <a:lvl1pPr marL="0" indent="0" algn="l">
              <a:lnSpc>
                <a:spcPct val="100000"/>
              </a:lnSpc>
              <a:buFont typeface="Arial"/>
              <a:buNone/>
              <a:defRPr sz="8000">
                <a:solidFill>
                  <a:schemeClr val="tx1"/>
                </a:solidFill>
                <a:latin typeface="+mj-ea"/>
                <a:ea typeface="+mj-ea"/>
                <a:cs typeface="+mj-ea"/>
              </a:defRPr>
            </a:lvl1pPr>
          </a:lstStyle>
          <a:p xmlns:a="http://schemas.openxmlformats.org/drawingml/2006/main">
            <a:r>
              <a:t>编辑母版标题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76A32C7E-A8E0-4B0C-9599-7BFF70B2FB8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C88C03DA-72F2-45A8-B13D-9A61B560014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CFB83064-EF20-4619-8062-4F05659AAE5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610600" y="6356350"/>
            <a:ext cx="2743200" cy="365125"/>
          </a:xfrm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endParaRPr/>
          </a:p>
        </p:txBody>
      </p:sp>
    </p:spTree>
  </p:cSld>
</p:sldLayout>
</file>

<file path=ppt/slideLayouts/slideLayout12.xml><?xml version="1.0" encoding="utf-8"?>
<p:sldLayout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13.xml><?xml version="1.0" encoding="utf-8"?>
<p:sldLayout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2C87D91-021D-4A9D-9048-BEEF14CA1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907" y="1075989"/>
            <a:ext cx="7175411" cy="4698278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1ADB3F94-6430-4ABC-BD1E-7990ED8E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8267" y="1075989"/>
            <a:ext cx="2309641" cy="4698278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TextBox 48">
            <a:extLst xmlns:a="http://schemas.openxmlformats.org/drawingml/2006/main">
              <a:ext uri="{FF2B5EF4-FFF2-40B4-BE49-F238E27FC236}">
                <a16:creationId xmlns:a16="http://schemas.microsoft.com/office/drawing/2014/main" id="{92673A55-0958-40D1-8E80-B88DB953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0250" y="2510006"/>
            <a:ext cx="1107750" cy="561694"/>
          </a:xfrm>
          <a:prstGeom xmlns:a="http://schemas.openxmlformats.org/drawingml/2006/main" prst="rect">
            <a:avLst/>
          </a:prstGeom>
          <a:noFill xmlns:a="http://schemas.openxmlformats.org/drawingml/2006/main"/>
          <a:effectLst xmlns:a="http://schemas.openxmlformats.org/drawingml/2006/main">
            <a:outerShdw blurRad="12700" dist="12700" dir="2700000" algn="tl" rotWithShape="0">
              <a:prstClr val="black">
                <a:alpha val="20000"/>
              </a:prstClr>
            </a:outerShdw>
          </a:effectLst>
        </p:spPr>
        <p:txBody>
          <a:bodyPr xmlns:a="http://schemas.openxmlformats.org/drawingml/2006/main" wrap="square" lIns="68584" tIns="34291" rIns="68584" bIns="34291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32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PART</a:t>
            </a:r>
            <a:endParaRPr sz="32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6" name="矩形 29">
            <a:extLst xmlns:a="http://schemas.openxmlformats.org/drawingml/2006/main">
              <a:ext uri="{FF2B5EF4-FFF2-40B4-BE49-F238E27FC236}">
                <a16:creationId xmlns:a16="http://schemas.microsoft.com/office/drawing/2014/main" id="{1C32DD45-6739-4B7F-BBD5-9AC2BE3D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571" y="3516344"/>
            <a:ext cx="836134" cy="18774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lvl1pPr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buNone/>
            </a:pPr>
            <a:r>
              <a:rPr sz="29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岗位经历</a:t>
            </a:r>
            <a:endParaRPr sz="29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BA51E3D2-A0AE-400F-80AD-18B950CC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7067" y="1409411"/>
            <a:ext cx="1279517" cy="132343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8000" spc="6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01</a:t>
            </a:r>
            <a:endParaRPr sz="8000" spc="6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</p:spTree>
  </p:cSld>
</p:sldLayout>
</file>

<file path=ppt/slideLayouts/slideLayout14.xml><?xml version="1.0" encoding="utf-8"?>
<p:sldLayout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79714048-7BCC-4552-9A58-A7BA03CAD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907" y="1075989"/>
            <a:ext cx="7175411" cy="4698278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8B3FDC1-35F3-4A06-ADBC-0399A685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8267" y="1075989"/>
            <a:ext cx="2309641" cy="4698278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TextBox 48">
            <a:extLst xmlns:a="http://schemas.openxmlformats.org/drawingml/2006/main">
              <a:ext uri="{FF2B5EF4-FFF2-40B4-BE49-F238E27FC236}">
                <a16:creationId xmlns:a16="http://schemas.microsoft.com/office/drawing/2014/main" id="{8871BAE0-BDE8-4C70-A2CE-DD460170F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0250" y="2510006"/>
            <a:ext cx="1107750" cy="561694"/>
          </a:xfrm>
          <a:prstGeom xmlns:a="http://schemas.openxmlformats.org/drawingml/2006/main" prst="rect">
            <a:avLst/>
          </a:prstGeom>
          <a:noFill xmlns:a="http://schemas.openxmlformats.org/drawingml/2006/main"/>
          <a:effectLst xmlns:a="http://schemas.openxmlformats.org/drawingml/2006/main">
            <a:outerShdw blurRad="12700" dist="12700" dir="2700000" algn="tl" rotWithShape="0">
              <a:prstClr val="black">
                <a:alpha val="20000"/>
              </a:prstClr>
            </a:outerShdw>
          </a:effectLst>
        </p:spPr>
        <p:txBody>
          <a:bodyPr xmlns:a="http://schemas.openxmlformats.org/drawingml/2006/main" wrap="square" lIns="68584" tIns="34291" rIns="68584" bIns="34291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32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PART</a:t>
            </a:r>
            <a:endParaRPr sz="32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6" name="矩形 29">
            <a:extLst xmlns:a="http://schemas.openxmlformats.org/drawingml/2006/main">
              <a:ext uri="{FF2B5EF4-FFF2-40B4-BE49-F238E27FC236}">
                <a16:creationId xmlns:a16="http://schemas.microsoft.com/office/drawing/2014/main" id="{1783076C-E3BD-456C-B9F3-3DAD7948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571" y="3516344"/>
            <a:ext cx="836134" cy="18774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lvl1pPr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buNone/>
            </a:pPr>
            <a:r>
              <a:rPr sz="29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岗位经历</a:t>
            </a:r>
            <a:endParaRPr sz="29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838BCABF-3B28-4F92-8C5D-60BC16700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5352" y="1409411"/>
            <a:ext cx="1402948" cy="132343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8000" spc="6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02</a:t>
            </a:r>
            <a:endParaRPr sz="8000" spc="6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</p:spTree>
  </p:cSld>
</p:sldLayout>
</file>

<file path=ppt/slideLayouts/slideLayout15.xml><?xml version="1.0" encoding="utf-8"?>
<p:sldLayout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502F1934-B0A8-4352-AEA9-7BA88B2A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907" y="1075989"/>
            <a:ext cx="7175411" cy="4698278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EA9CA4DC-C724-428C-9E35-72F6096F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8267" y="1075989"/>
            <a:ext cx="2309641" cy="4698278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TextBox 48">
            <a:extLst xmlns:a="http://schemas.openxmlformats.org/drawingml/2006/main">
              <a:ext uri="{FF2B5EF4-FFF2-40B4-BE49-F238E27FC236}">
                <a16:creationId xmlns:a16="http://schemas.microsoft.com/office/drawing/2014/main" id="{E86832F6-0BCB-410A-8A0E-287C56CA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0250" y="2510006"/>
            <a:ext cx="1107750" cy="561694"/>
          </a:xfrm>
          <a:prstGeom xmlns:a="http://schemas.openxmlformats.org/drawingml/2006/main" prst="rect">
            <a:avLst/>
          </a:prstGeom>
          <a:noFill xmlns:a="http://schemas.openxmlformats.org/drawingml/2006/main"/>
          <a:effectLst xmlns:a="http://schemas.openxmlformats.org/drawingml/2006/main">
            <a:outerShdw blurRad="12700" dist="12700" dir="2700000" algn="tl" rotWithShape="0">
              <a:prstClr val="black">
                <a:alpha val="20000"/>
              </a:prstClr>
            </a:outerShdw>
          </a:effectLst>
        </p:spPr>
        <p:txBody>
          <a:bodyPr xmlns:a="http://schemas.openxmlformats.org/drawingml/2006/main" wrap="square" lIns="68584" tIns="34291" rIns="68584" bIns="34291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32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PART</a:t>
            </a:r>
            <a:endParaRPr sz="32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6" name="矩形 29">
            <a:extLst xmlns:a="http://schemas.openxmlformats.org/drawingml/2006/main">
              <a:ext uri="{FF2B5EF4-FFF2-40B4-BE49-F238E27FC236}">
                <a16:creationId xmlns:a16="http://schemas.microsoft.com/office/drawing/2014/main" id="{B2547142-FBAE-478C-BE27-B3D53036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571" y="3516344"/>
            <a:ext cx="836134" cy="18774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lvl1pPr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buNone/>
            </a:pPr>
            <a:r>
              <a:rPr sz="29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岗位经历</a:t>
            </a:r>
            <a:endParaRPr sz="29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D3A73482-3A4B-45BB-89E8-4A5308D0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925" y="1409411"/>
            <a:ext cx="1431802" cy="132343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8000" spc="6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03</a:t>
            </a:r>
            <a:endParaRPr sz="8000" spc="6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</p:spTree>
  </p:cSld>
</p:sldLayout>
</file>

<file path=ppt/slideLayouts/slideLayout16.xml><?xml version="1.0" encoding="utf-8"?>
<p:sldLayout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矩形 3">
            <a:extLst xmlns:a="http://schemas.openxmlformats.org/drawingml/2006/main">
              <a:ext uri="{FF2B5EF4-FFF2-40B4-BE49-F238E27FC236}">
                <a16:creationId xmlns:a16="http://schemas.microsoft.com/office/drawing/2014/main" id="{E7F60369-9F5E-486E-970E-9C7C7FD50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907" y="1075989"/>
            <a:ext cx="7175411" cy="4698278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矩形 2">
            <a:extLst xmlns:a="http://schemas.openxmlformats.org/drawingml/2006/main">
              <a:ext uri="{FF2B5EF4-FFF2-40B4-BE49-F238E27FC236}">
                <a16:creationId xmlns:a16="http://schemas.microsoft.com/office/drawing/2014/main" id="{A6763D94-01C0-4BC2-A8B1-24E39E1E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8267" y="1075989"/>
            <a:ext cx="2309641" cy="4698278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TextBox 48">
            <a:extLst xmlns:a="http://schemas.openxmlformats.org/drawingml/2006/main">
              <a:ext uri="{FF2B5EF4-FFF2-40B4-BE49-F238E27FC236}">
                <a16:creationId xmlns:a16="http://schemas.microsoft.com/office/drawing/2014/main" id="{7AD90CDB-B401-488B-BEEC-9CCC6A09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0250" y="2510006"/>
            <a:ext cx="1107750" cy="561694"/>
          </a:xfrm>
          <a:prstGeom xmlns:a="http://schemas.openxmlformats.org/drawingml/2006/main" prst="rect">
            <a:avLst/>
          </a:prstGeom>
          <a:noFill xmlns:a="http://schemas.openxmlformats.org/drawingml/2006/main"/>
          <a:effectLst xmlns:a="http://schemas.openxmlformats.org/drawingml/2006/main">
            <a:outerShdw blurRad="12700" dist="12700" dir="2700000" algn="tl" rotWithShape="0">
              <a:prstClr val="black">
                <a:alpha val="20000"/>
              </a:prstClr>
            </a:outerShdw>
          </a:effectLst>
        </p:spPr>
        <p:txBody>
          <a:bodyPr xmlns:a="http://schemas.openxmlformats.org/drawingml/2006/main" wrap="square" lIns="68584" tIns="34291" rIns="68584" bIns="34291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32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PART</a:t>
            </a:r>
            <a:endParaRPr sz="32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6" name="矩形 29">
            <a:extLst xmlns:a="http://schemas.openxmlformats.org/drawingml/2006/main">
              <a:ext uri="{FF2B5EF4-FFF2-40B4-BE49-F238E27FC236}">
                <a16:creationId xmlns:a16="http://schemas.microsoft.com/office/drawing/2014/main" id="{226FB835-F5A7-45E5-B974-93D00F243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66571" y="3516344"/>
            <a:ext cx="836134" cy="18774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lvl1pPr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 marL="742950" indent="-28575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 marL="11430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 marL="16002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 marL="2057400" indent="-228600"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 marL="25146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 marL="29718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 marL="34290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 marL="3886200" indent="-228600">
              <a:spcBef>
                <a:spcPct val="0"/>
              </a:spcBef>
              <a:spcAft>
                <a:spcPct val="0"/>
              </a:spcAft>
              <a:buFont typeface="Arial"/>
              <a:buNone/>
              <a:defRPr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ctr">
              <a:buNone/>
            </a:pPr>
            <a:r>
              <a:rPr sz="29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岗位经历</a:t>
            </a:r>
            <a:endParaRPr sz="29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  <p:sp>
        <p:nvSpPr>
          <p:cNvPr id="7" name="文本框 6">
            <a:extLst xmlns:a="http://schemas.openxmlformats.org/drawingml/2006/main">
              <a:ext uri="{FF2B5EF4-FFF2-40B4-BE49-F238E27FC236}">
                <a16:creationId xmlns:a16="http://schemas.microsoft.com/office/drawing/2014/main" id="{02051C0E-66B5-43F0-A205-9B2102D6C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6153" y="1409411"/>
            <a:ext cx="1401346" cy="1323439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>
              <a:buNone/>
            </a:pPr>
            <a:r>
              <a:rPr sz="8000" spc="600">
                <a:solidFill>
                  <a:schemeClr val="bg1"/>
                </a:solidFill>
                <a:latin typeface="Impact"/>
                <a:ea typeface="Impact"/>
                <a:cs typeface="Impact"/>
              </a:rPr>
              <a:t>04</a:t>
            </a:r>
            <a:endParaRPr sz="8000" spc="600">
              <a:solidFill>
                <a:schemeClr val="bg1"/>
              </a:solidFill>
              <a:latin typeface="Impact"/>
              <a:ea typeface="Impact"/>
              <a:cs typeface="Impact"/>
            </a:endParaRPr>
          </a:p>
        </p:txBody>
      </p:sp>
    </p:spTree>
  </p:cSld>
</p:sldLayout>
</file>

<file path=ppt/slideLayouts/slideLayout17.xml><?xml version="1.0" encoding="utf-8"?>
<p:sldLayout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77B606BE-A8B6-43D9-8BE5-30EFEE20B5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8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18.xml><?xml version="1.0" encoding="utf-8"?>
<p:sldLayout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92534653-D555-428E-8570-D9390DF58A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8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19.xml><?xml version="1.0" encoding="utf-8"?>
<p:sldLayout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2B5652A2-45C4-4890-8374-759DA16A1E8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8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20.xml><?xml version="1.0" encoding="utf-8"?>
<p:sldLayout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5388FADD-8BF5-4CB6-8928-14EFA1DE40C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8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21.xml><?xml version="1.0" encoding="utf-8"?>
<p:sldLayout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1AFE5F81-1E57-4728-9F6D-937C49116BA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8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Layouts/slideLayout22.xml><?xml version="1.0" encoding="utf-8"?>
<p:sldLayout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标题 1">
            <a:extLst xmlns:a="http://schemas.openxmlformats.org/drawingml/2006/main">
              <a:ext uri="{FF2B5EF4-FFF2-40B4-BE49-F238E27FC236}">
                <a16:creationId xmlns:a16="http://schemas.microsoft.com/office/drawing/2014/main" id="{E8B1DEE7-9D8A-4C43-9536-08CF9391CD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9600" y="274638"/>
            <a:ext cx="109728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.png" Id="R619f1ca34b99415a" /><Relationship Type="http://schemas.openxmlformats.org/officeDocument/2006/relationships/theme" Target="/ppt/slideMasters/theme/theme2.xml" Id="R0bd1b81bd2344fa0" /><Relationship Type="http://schemas.openxmlformats.org/officeDocument/2006/relationships/slideLayout" Target="/ppt/slideLayouts/slideLayout1.xml" Id="Rf024452f2b504fc8" /><Relationship Type="http://schemas.openxmlformats.org/officeDocument/2006/relationships/slideLayout" Target="/ppt/slideLayouts/slideLayout2.xml" Id="Rc28e06559f9b4a41" /><Relationship Type="http://schemas.openxmlformats.org/officeDocument/2006/relationships/slideLayout" Target="/ppt/slideLayouts/slideLayout3.xml" Id="R1ba8b29980c849c0" /><Relationship Type="http://schemas.openxmlformats.org/officeDocument/2006/relationships/slideLayout" Target="/ppt/slideLayouts/slideLayout4.xml" Id="R9b425100bfb14d26" /><Relationship Type="http://schemas.openxmlformats.org/officeDocument/2006/relationships/slideLayout" Target="/ppt/slideLayouts/slideLayout5.xml" Id="R642895de698c419f" /><Relationship Type="http://schemas.openxmlformats.org/officeDocument/2006/relationships/slideLayout" Target="/ppt/slideLayouts/slideLayout6.xml" Id="R9d3421566ec245f3" /><Relationship Type="http://schemas.openxmlformats.org/officeDocument/2006/relationships/slideLayout" Target="/ppt/slideLayouts/slideLayout7.xml" Id="R30ee92a94c574227" /><Relationship Type="http://schemas.openxmlformats.org/officeDocument/2006/relationships/slideLayout" Target="/ppt/slideLayouts/slideLayout8.xml" Id="R0d01c3f4892345bc" /><Relationship Type="http://schemas.openxmlformats.org/officeDocument/2006/relationships/slideLayout" Target="/ppt/slideLayouts/slideLayout9.xml" Id="R1b088d38c0e84856" /><Relationship Type="http://schemas.openxmlformats.org/officeDocument/2006/relationships/slideLayout" Target="/ppt/slideLayouts/slideLayout10.xml" Id="R722997dd65ad45fb" /><Relationship Type="http://schemas.openxmlformats.org/officeDocument/2006/relationships/slideLayout" Target="/ppt/slideLayouts/slideLayout11.xml" Id="R882e157497d94fdc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image" Target="/ppt/media/image2.png" Id="R976c2ec9cb3b485e" /><Relationship Type="http://schemas.openxmlformats.org/officeDocument/2006/relationships/theme" Target="/ppt/slideMasters/theme/theme3.xml" Id="R37dfde433c4a4de0" /><Relationship Type="http://schemas.openxmlformats.org/officeDocument/2006/relationships/slideLayout" Target="/ppt/slideLayouts/slideLayout12.xml" Id="Rdfed47a7710c4a4d" /><Relationship Type="http://schemas.openxmlformats.org/officeDocument/2006/relationships/slideLayout" Target="/ppt/slideLayouts/slideLayout13.xml" Id="R89ec08575c524a9e" /><Relationship Type="http://schemas.openxmlformats.org/officeDocument/2006/relationships/slideLayout" Target="/ppt/slideLayouts/slideLayout14.xml" Id="R3618154889dd4a26" /><Relationship Type="http://schemas.openxmlformats.org/officeDocument/2006/relationships/slideLayout" Target="/ppt/slideLayouts/slideLayout15.xml" Id="R8ac405cb5b3a478a" /><Relationship Type="http://schemas.openxmlformats.org/officeDocument/2006/relationships/slideLayout" Target="/ppt/slideLayouts/slideLayout16.xml" Id="R37e54d7ffb1140a6" /><Relationship Type="http://schemas.openxmlformats.org/officeDocument/2006/relationships/slideLayout" Target="/ppt/slideLayouts/slideLayout17.xml" Id="Rbdece78f7b924275" /><Relationship Type="http://schemas.openxmlformats.org/officeDocument/2006/relationships/slideLayout" Target="/ppt/slideLayouts/slideLayout18.xml" Id="R374bcabd5ff74737" /><Relationship Type="http://schemas.openxmlformats.org/officeDocument/2006/relationships/slideLayout" Target="/ppt/slideLayouts/slideLayout19.xml" Id="Rb841c6d1b2884e78" /><Relationship Type="http://schemas.openxmlformats.org/officeDocument/2006/relationships/slideLayout" Target="/ppt/slideLayouts/slideLayout20.xml" Id="Rafbf0078a0ba4fbe" /><Relationship Type="http://schemas.openxmlformats.org/officeDocument/2006/relationships/slideLayout" Target="/ppt/slideLayouts/slideLayout21.xml" Id="R5071a28ecb7e423d" /><Relationship Type="http://schemas.openxmlformats.org/officeDocument/2006/relationships/slideLayout" Target="/ppt/slideLayouts/slideLayout22.xml" Id="R49b0c1351acc4789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2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图片 8">
            <a:extLst xmlns:a="http://schemas.openxmlformats.org/drawingml/2006/main">
              <a:ext uri="{FF2B5EF4-FFF2-40B4-BE49-F238E27FC236}">
                <a16:creationId xmlns:a16="http://schemas.microsoft.com/office/drawing/2014/main" id="{6ADF5E30-5294-456B-AEB6-4FE2A14DC4A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f1ca34b99415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5" y="47"/>
            <a:ext cx="12191930" cy="6857905"/>
          </a:xfrm>
          <a:prstGeom xmlns:a="http://schemas.openxmlformats.org/drawingml/2006/main" prst="rect">
            <a:avLst/>
          </a:prstGeom>
        </p:spPr>
      </p:pic>
      <p:sp>
        <p:nvSpPr>
          <p:cNvPr id="2" name="标题占位符 1">
            <a:extLst xmlns:a="http://schemas.openxmlformats.org/drawingml/2006/main">
              <a:ext uri="{FF2B5EF4-FFF2-40B4-BE49-F238E27FC236}">
                <a16:creationId xmlns:a16="http://schemas.microsoft.com/office/drawing/2014/main" id="{BE92C92D-1071-4E87-99E4-908059867A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94800" y="36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wrap="square" lIns="0" tIns="0" rIns="0" bIns="0" anchor="b">
            <a:normAutofit/>
          </a:bodyPr>
          <a:lstStyle xmlns:a="http://schemas.openxmlformats.org/drawingml/2006/main"/>
          <a:p xmlns:a="http://schemas.openxmlformats.org/drawingml/2006/main">
            <a:r>
              <a:t>单击此处编辑母版标题样式</a:t>
            </a:r>
            <a:endParaRPr/>
          </a:p>
        </p:txBody>
      </p:sp>
      <p:sp>
        <p:nvSpPr>
          <p:cNvPr id="3" name="文本占位符 2">
            <a:extLst xmlns:a="http://schemas.openxmlformats.org/drawingml/2006/main">
              <a:ext uri="{FF2B5EF4-FFF2-40B4-BE49-F238E27FC236}">
                <a16:creationId xmlns:a16="http://schemas.microsoft.com/office/drawing/2014/main" id="{FD46D823-DB4B-4EDC-9EB8-805F678299C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94799" y="1228725"/>
            <a:ext cx="10799999" cy="494887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wrap="square" lIns="0" tIns="0" rIns="0" bIns="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单击此处编辑母版文本样式</a:t>
            </a:r>
            <a:endParaRPr/>
          </a:p>
          <a:p xmlns:a="http://schemas.openxmlformats.org/drawingml/2006/main">
            <a:pPr lvl="1">
              <a:buNone/>
            </a:pPr>
            <a:r>
              <a:t>第二级</a:t>
            </a:r>
            <a:endParaRPr/>
          </a:p>
          <a:p xmlns:a="http://schemas.openxmlformats.org/drawingml/2006/main">
            <a:pPr lvl="2">
              <a:buNone/>
            </a:pPr>
            <a:r>
              <a:t>第</a:t>
            </a:r>
            <a:r>
              <a:t>三级</a:t>
            </a:r>
            <a:endParaRPr/>
          </a:p>
          <a:p xmlns:a="http://schemas.openxmlformats.org/drawingml/2006/main">
            <a:pPr lvl="3">
              <a:buNone/>
            </a:pPr>
            <a:r>
              <a:t>第</a:t>
            </a:r>
            <a:r>
              <a:t>四级</a:t>
            </a:r>
            <a:endParaRPr/>
          </a:p>
          <a:p xmlns:a="http://schemas.openxmlformats.org/drawingml/2006/main">
            <a:pPr lvl="4">
              <a:buNone/>
            </a:pPr>
            <a:r>
              <a:t>第</a:t>
            </a:r>
            <a:r>
              <a:t>五级</a:t>
            </a:r>
            <a:endParaRPr/>
          </a:p>
        </p:txBody>
      </p:sp>
      <p:sp>
        <p:nvSpPr>
          <p:cNvPr id="4" name="日期占位符 3">
            <a:extLst xmlns:a="http://schemas.openxmlformats.org/drawingml/2006/main">
              <a:ext uri="{FF2B5EF4-FFF2-40B4-BE49-F238E27FC236}">
                <a16:creationId xmlns:a16="http://schemas.microsoft.com/office/drawing/2014/main" id="{A77254A7-2F74-4A61-B12B-2360F317DA1E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694799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wrap="square" lIns="0" tIns="0" rIns="0" bIns="0" anchor="ctr">
            <a:normAutofit/>
          </a:bodyPr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5" name="页脚占位符 4">
            <a:extLst xmlns:a="http://schemas.openxmlformats.org/drawingml/2006/main">
              <a:ext uri="{FF2B5EF4-FFF2-40B4-BE49-F238E27FC236}">
                <a16:creationId xmlns:a16="http://schemas.microsoft.com/office/drawing/2014/main" id="{CF6DC754-C342-4FA8-9912-90AF884F2DBB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0" tIns="0" rIns="0" bIns="0" anchor="ctr">
            <a:normAutofit/>
          </a:bodyPr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灯片编号占位符 5">
            <a:extLst xmlns:a="http://schemas.openxmlformats.org/drawingml/2006/main">
              <a:ext uri="{FF2B5EF4-FFF2-40B4-BE49-F238E27FC236}">
                <a16:creationId xmlns:a16="http://schemas.microsoft.com/office/drawing/2014/main" id="{F1E33529-035B-4FE9-9621-69AA4412AF08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751598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wrap="square" lIns="0" tIns="0" rIns="0" bIns="0" anchor="ctr">
            <a:normAutofit/>
          </a:bodyPr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8" name="KSO_TEMPLATE" hidden="1">
            <a:extLst xmlns:a="http://schemas.openxmlformats.org/drawingml/2006/main">
              <a:ext uri="{FF2B5EF4-FFF2-40B4-BE49-F238E27FC236}">
                <a16:creationId xmlns:a16="http://schemas.microsoft.com/office/drawing/2014/main" id="{8F6DB6F4-7E22-43C5-A7D5-F21C93E8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0" cy="0"/>
          </a:xfrm>
          <a:prstGeom xmlns:a="http://schemas.openxmlformats.org/drawingml/2006/main" prst="rect">
            <a:avLst/>
          </a:prstGeom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24452f2b504fc8"/>
    <p:sldLayoutId xmlns:r="http://schemas.openxmlformats.org/officeDocument/2006/relationships" id="2147483650" r:id="Rc28e06559f9b4a41"/>
    <p:sldLayoutId xmlns:r="http://schemas.openxmlformats.org/officeDocument/2006/relationships" id="2147483651" r:id="R1ba8b29980c849c0"/>
    <p:sldLayoutId xmlns:r="http://schemas.openxmlformats.org/officeDocument/2006/relationships" id="2147483652" r:id="R9b425100bfb14d26"/>
    <p:sldLayoutId xmlns:r="http://schemas.openxmlformats.org/officeDocument/2006/relationships" id="2147483653" r:id="R642895de698c419f"/>
    <p:sldLayoutId xmlns:r="http://schemas.openxmlformats.org/officeDocument/2006/relationships" id="2147483654" r:id="R9d3421566ec245f3"/>
    <p:sldLayoutId xmlns:r="http://schemas.openxmlformats.org/officeDocument/2006/relationships" id="2147483655" r:id="R30ee92a94c574227"/>
    <p:sldLayoutId xmlns:r="http://schemas.openxmlformats.org/officeDocument/2006/relationships" id="2147483656" r:id="R0d01c3f4892345bc"/>
    <p:sldLayoutId xmlns:r="http://schemas.openxmlformats.org/officeDocument/2006/relationships" id="2147483657" r:id="R1b088d38c0e84856"/>
    <p:sldLayoutId xmlns:r="http://schemas.openxmlformats.org/officeDocument/2006/relationships" id="2147483658" r:id="R722997dd65ad45fb"/>
    <p:sldLayoutId xmlns:r="http://schemas.openxmlformats.org/officeDocument/2006/relationships" id="2147483659" r:id="R882e157497d94fdc"/>
  </p:sldLayoutIdLst>
  <p:txStyles>
    <p:titleStyle>
      <a:lvl1pPr xmlns:a="http://schemas.openxmlformats.org/drawingml/2006/main" algn="l" defTabSz="914400">
        <a:lnSpc>
          <a:spcPct val="100000"/>
        </a:lnSpc>
        <a:spcBef>
          <a:spcPct val="0"/>
        </a:spcBef>
        <a:buNone/>
        <a:defRPr sz="4000" b="1" kern="1200">
          <a:solidFill>
            <a:schemeClr val="lt1">
              <a:lumMod val="100000"/>
            </a:schemeClr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130000"/>
        </a:lnSpc>
        <a:spcBef>
          <a:spcPts val="1000"/>
        </a:spcBef>
        <a:buFont typeface="Arial"/>
        <a:buChar char="•"/>
        <a:defRPr sz="2400" kern="1200">
          <a:solidFill>
            <a:schemeClr val="lt1">
              <a:lumMod val="100000"/>
            </a:schemeClr>
          </a:solidFill>
          <a:latin typeface="+mn-lt"/>
          <a:ea typeface="+mn-lt"/>
          <a:cs typeface="+mn-lt"/>
        </a:defRPr>
      </a:lvl1pPr>
      <a:lvl2pPr xmlns:a="http://schemas.openxmlformats.org/drawingml/2006/main" marL="538480" indent="-206375" algn="l" defTabSz="914400">
        <a:lnSpc>
          <a:spcPct val="130000"/>
        </a:lnSpc>
        <a:spcBef>
          <a:spcPts val="0"/>
        </a:spcBef>
        <a:buFont typeface="Arial"/>
        <a:buChar char="•"/>
        <a:defRPr sz="2000" kern="1200">
          <a:solidFill>
            <a:schemeClr val="lt1">
              <a:lumMod val="100000"/>
            </a:schemeClr>
          </a:solidFill>
          <a:latin typeface="+mn-lt"/>
          <a:ea typeface="+mn-lt"/>
          <a:cs typeface="+mn-lt"/>
        </a:defRPr>
      </a:lvl2pPr>
      <a:lvl3pPr xmlns:a="http://schemas.openxmlformats.org/drawingml/2006/main" marL="798830" indent="-161925" algn="l" defTabSz="914400">
        <a:lnSpc>
          <a:spcPct val="130000"/>
        </a:lnSpc>
        <a:spcBef>
          <a:spcPts val="0"/>
        </a:spcBef>
        <a:buFont typeface="Arial"/>
        <a:buChar char="•"/>
        <a:defRPr sz="1800" kern="1200">
          <a:solidFill>
            <a:schemeClr val="lt1">
              <a:lumMod val="100000"/>
            </a:schemeClr>
          </a:solidFill>
          <a:latin typeface="+mn-lt"/>
          <a:ea typeface="+mn-lt"/>
          <a:cs typeface="+mn-lt"/>
        </a:defRPr>
      </a:lvl3pPr>
      <a:lvl4pPr xmlns:a="http://schemas.openxmlformats.org/drawingml/2006/main" marL="1030605" indent="-149225" algn="l" defTabSz="914400">
        <a:lnSpc>
          <a:spcPct val="130000"/>
        </a:lnSpc>
        <a:spcBef>
          <a:spcPts val="0"/>
        </a:spcBef>
        <a:buFont typeface="Arial"/>
        <a:buChar char="•"/>
        <a:defRPr sz="1600" kern="1200">
          <a:solidFill>
            <a:schemeClr val="lt1">
              <a:lumMod val="100000"/>
            </a:schemeClr>
          </a:solidFill>
          <a:latin typeface="+mn-lt"/>
          <a:ea typeface="+mn-lt"/>
          <a:cs typeface="+mn-lt"/>
        </a:defRPr>
      </a:lvl4pPr>
      <a:lvl5pPr xmlns:a="http://schemas.openxmlformats.org/drawingml/2006/main" marL="1235075" indent="-127000" algn="l" defTabSz="914400">
        <a:lnSpc>
          <a:spcPct val="130000"/>
        </a:lnSpc>
        <a:spcBef>
          <a:spcPts val="0"/>
        </a:spcBef>
        <a:buFont typeface="Arial"/>
        <a:buChar char="•"/>
        <a:defRPr sz="1400" kern="1200">
          <a:solidFill>
            <a:schemeClr val="lt1">
              <a:lumMod val="100000"/>
            </a:schemeClr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>
    <p:bg>
      <p:bgPr>
        <a:solidFill xmlns:a="http://schemas.openxmlformats.org/drawingml/2006/main">
          <a:srgbClr val="F1F4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52758E93-4FCC-42F4-A036-BB4A612F4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1173" y="0"/>
            <a:ext cx="61683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8" name="图片 7">
            <a:extLst xmlns:a="http://schemas.openxmlformats.org/drawingml/2006/main">
              <a:ext uri="{FF2B5EF4-FFF2-40B4-BE49-F238E27FC236}">
                <a16:creationId xmlns:a16="http://schemas.microsoft.com/office/drawing/2014/main" id="{8595E321-7A76-4458-9E31-D14AAC5EF8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6c2ec9cb3b485e">
            <a:lum bright="70000" contrast="-70000"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236018" y="454204"/>
            <a:ext cx="5907982" cy="5907982"/>
          </a:xfrm>
          <a:prstGeom xmlns:a="http://schemas.openxmlformats.org/drawingml/2006/main"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61" r:id="Rdfed47a7710c4a4d"/>
    <p:sldLayoutId xmlns:r="http://schemas.openxmlformats.org/officeDocument/2006/relationships" id="2147483662" r:id="R89ec08575c524a9e"/>
    <p:sldLayoutId xmlns:r="http://schemas.openxmlformats.org/officeDocument/2006/relationships" id="2147483663" r:id="R3618154889dd4a26"/>
    <p:sldLayoutId xmlns:r="http://schemas.openxmlformats.org/officeDocument/2006/relationships" id="2147483664" r:id="R8ac405cb5b3a478a"/>
    <p:sldLayoutId xmlns:r="http://schemas.openxmlformats.org/officeDocument/2006/relationships" id="2147483665" r:id="R37e54d7ffb1140a6"/>
    <p:sldLayoutId xmlns:r="http://schemas.openxmlformats.org/officeDocument/2006/relationships" id="2147483666" r:id="Rbdece78f7b924275"/>
    <p:sldLayoutId xmlns:r="http://schemas.openxmlformats.org/officeDocument/2006/relationships" id="2147483667" r:id="R374bcabd5ff74737"/>
    <p:sldLayoutId xmlns:r="http://schemas.openxmlformats.org/officeDocument/2006/relationships" id="2147483668" r:id="Rb841c6d1b2884e78"/>
    <p:sldLayoutId xmlns:r="http://schemas.openxmlformats.org/officeDocument/2006/relationships" id="2147483669" r:id="Rafbf0078a0ba4fbe"/>
    <p:sldLayoutId xmlns:r="http://schemas.openxmlformats.org/officeDocument/2006/relationships" id="2147483670" r:id="R5071a28ecb7e423d"/>
    <p:sldLayoutId xmlns:r="http://schemas.openxmlformats.org/officeDocument/2006/relationships" id="2147483671" r:id="R49b0c1351acc4789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主题​​">
  <a:themeElements>
    <a:clrScheme name="自定义 6">
      <a:dk1>
        <a:srgbClr val="000000"/>
      </a:dk1>
      <a:lt1>
        <a:srgbClr val="FFFFFF"/>
      </a:lt1>
      <a:dk2>
        <a:srgbClr val="00071A"/>
      </a:dk2>
      <a:lt2>
        <a:srgbClr val="FFFFFF"/>
      </a:lt2>
      <a:accent1>
        <a:srgbClr val="CEA132"/>
      </a:accent1>
      <a:accent2>
        <a:srgbClr val="3D8F70"/>
      </a:accent2>
      <a:accent3>
        <a:srgbClr val="39AD7E"/>
      </a:accent3>
      <a:accent4>
        <a:srgbClr val="87AA3A"/>
      </a:accent4>
      <a:accent5>
        <a:srgbClr val="328DB6"/>
      </a:accent5>
      <a:accent6>
        <a:srgbClr val="3962C7"/>
      </a:accent6>
      <a:hlink>
        <a:srgbClr val="304FFE"/>
      </a:hlink>
      <a:folHlink>
        <a:srgbClr val="492067"/>
      </a:folHlink>
    </a:clrScheme>
    <a:fontScheme name="自定义 15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自定义 6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8c65f9560147c8" /><Relationship Type="http://schemas.openxmlformats.org/officeDocument/2006/relationships/notesSlide" Target="/ppt/notesSlides/notesSlide1.xml" Id="R0b2478e943544f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ee922945bc476f" /><Relationship Type="http://schemas.openxmlformats.org/officeDocument/2006/relationships/image" Target="/ppt/media/image11.png" Id="R4167d452480b4d50" /><Relationship Type="http://schemas.openxmlformats.org/officeDocument/2006/relationships/notesSlide" Target="/ppt/notesSlides/notesSlide2.xml" Id="R0d34661660584e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5523d6e3634450" /><Relationship Type="http://schemas.openxmlformats.org/officeDocument/2006/relationships/notesSlide" Target="/ppt/notesSlides/notesSlide3.xml" Id="R9f8bdf62177242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8d99a0fa8f74030" /><Relationship Type="http://schemas.openxmlformats.org/officeDocument/2006/relationships/notesSlide" Target="/ppt/notesSlides/notesSlide4.xml" Id="Rad13c2b63f11461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b67db3b04eb4027" /><Relationship Type="http://schemas.openxmlformats.org/officeDocument/2006/relationships/notesSlide" Target="/ppt/notesSlides/notesSlide5.xml" Id="Re5dad3ebda4249f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7d81982f6b242e0" /><Relationship Type="http://schemas.openxmlformats.org/officeDocument/2006/relationships/notesSlide" Target="/ppt/notesSlides/notesSlide6.xml" Id="R96eab60347b341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e316927d52049b2" /><Relationship Type="http://schemas.openxmlformats.org/officeDocument/2006/relationships/notesSlide" Target="/ppt/notesSlides/notesSlide7.xml" Id="R38c4ff7643524c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4852fea3b844445" /><Relationship Type="http://schemas.openxmlformats.org/officeDocument/2006/relationships/notesSlide" Target="/ppt/notesSlides/notesSlide8.xml" Id="R7f34e2286c5a4b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e7e6278b6014fad" /><Relationship Type="http://schemas.openxmlformats.org/officeDocument/2006/relationships/notesSlide" Target="/ppt/notesSlides/notesSlide9.xml" Id="R05dd572d52b94fa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e9c488d06c341e9" /><Relationship Type="http://schemas.openxmlformats.org/officeDocument/2006/relationships/notesSlide" Target="/ppt/notesSlides/notesSlide10.xml" Id="R0c611b117e2947f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88207b22544a94" /><Relationship Type="http://schemas.openxmlformats.org/officeDocument/2006/relationships/notesSlide" Target="/ppt/notesSlides/notesSlide11.xml" Id="Rd1210198860c49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983623bb8349dc" /><Relationship Type="http://schemas.openxmlformats.org/officeDocument/2006/relationships/notesSlide" Target="/ppt/notesSlides/notesSlide12.xml" Id="R8dbad88d1585438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67a3e0ffe14741" /><Relationship Type="http://schemas.openxmlformats.org/officeDocument/2006/relationships/notesSlide" Target="/ppt/notesSlides/notesSlide13.xml" Id="R4679c20e7a254b2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9c95f731004e7f" /><Relationship Type="http://schemas.openxmlformats.org/officeDocument/2006/relationships/notesSlide" Target="/ppt/notesSlides/notesSlide14.xml" Id="R3635bbb3a8ae451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391fa12955646fe" /><Relationship Type="http://schemas.openxmlformats.org/officeDocument/2006/relationships/image" Target="/ppt/media/image12.png" Id="R78ae4b351eb04ad5" /><Relationship Type="http://schemas.openxmlformats.org/officeDocument/2006/relationships/notesSlide" Target="/ppt/notesSlides/notesSlide15.xml" Id="R9922847b3a4b474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7dd83d80f64a0d" /><Relationship Type="http://schemas.openxmlformats.org/officeDocument/2006/relationships/notesSlide" Target="/ppt/notesSlides/notesSlide16.xml" Id="R8d77a8f54b5a449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5b083331f040ab" /><Relationship Type="http://schemas.openxmlformats.org/officeDocument/2006/relationships/image" Target="/ppt/media/image.jpeg" Id="R92bf2c8efc1b41bf" /><Relationship Type="http://schemas.openxmlformats.org/officeDocument/2006/relationships/image" Target="/ppt/media/image2.jpeg" Id="R05596d6948f14ce5" /><Relationship Type="http://schemas.openxmlformats.org/officeDocument/2006/relationships/notesSlide" Target="/ppt/notesSlides/notesSlide17.xml" Id="Rd1c28fa562ac452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2de8000e864f54" /><Relationship Type="http://schemas.openxmlformats.org/officeDocument/2006/relationships/notesSlide" Target="/ppt/notesSlides/notesSlide18.xml" Id="Ref30d09bc7704a8c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5d07c393664704" /><Relationship Type="http://schemas.openxmlformats.org/officeDocument/2006/relationships/image" Target="/ppt/media/image13.png" Id="R51f1ca0c384a4d85" /><Relationship Type="http://schemas.openxmlformats.org/officeDocument/2006/relationships/notesSlide" Target="/ppt/notesSlides/notesSlide19.xml" Id="R8eb160a7bae34ac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5d252ddaa7e4396" /><Relationship Type="http://schemas.openxmlformats.org/officeDocument/2006/relationships/notesSlide" Target="/ppt/notesSlides/notesSlide20.xml" Id="Rf70add875e464fc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462db69407df4424" /><Relationship Type="http://schemas.openxmlformats.org/officeDocument/2006/relationships/notesSlide" Target="/ppt/notesSlides/notesSlide21.xml" Id="R4cc36dcef8334ae9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9442a79a6f34f46" /><Relationship Type="http://schemas.openxmlformats.org/officeDocument/2006/relationships/notesSlide" Target="/ppt/notesSlides/notesSlide22.xml" Id="Rf550206342934ba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3bf873e3e3c64127" /><Relationship Type="http://schemas.openxmlformats.org/officeDocument/2006/relationships/notesSlide" Target="/ppt/notesSlides/notesSlide23.xml" Id="R116b725fcfa64bd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3c0df8541004cd9" /><Relationship Type="http://schemas.openxmlformats.org/officeDocument/2006/relationships/notesSlide" Target="/ppt/notesSlides/notesSlide24.xml" Id="R47c2698a5aab4a1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07fb812fa324dc7" /><Relationship Type="http://schemas.openxmlformats.org/officeDocument/2006/relationships/notesSlide" Target="/ppt/notesSlides/notesSlide25.xml" Id="R7216ea72bbae44c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df62661c9cb24840" /><Relationship Type="http://schemas.openxmlformats.org/officeDocument/2006/relationships/notesSlide" Target="/ppt/notesSlides/notesSlide26.xml" Id="R6f86cbb5488b484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356161c16ec459c" /><Relationship Type="http://schemas.openxmlformats.org/officeDocument/2006/relationships/notesSlide" Target="/ppt/notesSlides/notesSlide27.xml" Id="R05e7486cf02f4952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a0afa2618cf47d3" /><Relationship Type="http://schemas.openxmlformats.org/officeDocument/2006/relationships/image" Target="/ppt/media/image14.png" Id="Re1262f12d94e4d99" /><Relationship Type="http://schemas.openxmlformats.org/officeDocument/2006/relationships/notesSlide" Target="/ppt/notesSlides/notesSlide28.xml" Id="Rf60b49567df9404c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a795a2a78654942" /><Relationship Type="http://schemas.openxmlformats.org/officeDocument/2006/relationships/notesSlide" Target="/ppt/notesSlides/notesSlide29.xml" Id="R493e7ae71c9e480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cf4568d5be6645b2" /><Relationship Type="http://schemas.openxmlformats.org/officeDocument/2006/relationships/image" Target="/ppt/media/image15.png" Id="R42a8fa26d9f546e4" /><Relationship Type="http://schemas.openxmlformats.org/officeDocument/2006/relationships/notesSlide" Target="/ppt/notesSlides/notesSlide30.xml" Id="Rc127171e79b74390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e9964c666be54e2f" /><Relationship Type="http://schemas.openxmlformats.org/officeDocument/2006/relationships/notesSlide" Target="/ppt/notesSlides/notesSlide31.xml" Id="R371f09f0e9ab408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eb7e4316f24243" /><Relationship Type="http://schemas.openxmlformats.org/officeDocument/2006/relationships/notesSlide" Target="/ppt/notesSlides/notesSlide32.xml" Id="Rec259233068a42d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ce2f93569d6e47de" /><Relationship Type="http://schemas.openxmlformats.org/officeDocument/2006/relationships/image" Target="/ppt/media/image16.png" Id="R9fa4c96494e845ba" /><Relationship Type="http://schemas.openxmlformats.org/officeDocument/2006/relationships/image" Target="/ppt/media/image17.png" Id="R89d16da09588402b" /><Relationship Type="http://schemas.openxmlformats.org/officeDocument/2006/relationships/image" Target="/ppt/media/image18.png" Id="R744ee5d4319748ed" /><Relationship Type="http://schemas.openxmlformats.org/officeDocument/2006/relationships/image" Target="/ppt/media/image19.png" Id="R33b8fd575fd4486e" /><Relationship Type="http://schemas.openxmlformats.org/officeDocument/2006/relationships/image" Target="/ppt/media/image20.png" Id="R263bbbda8b2646be" /><Relationship Type="http://schemas.openxmlformats.org/officeDocument/2006/relationships/image" Target="/ppt/media/image.svg" Id="Re183e64f089241bf" /><Relationship Type="http://schemas.openxmlformats.org/officeDocument/2006/relationships/image" Target="/ppt/media/image21.png" Id="Re55a7fed77bd466f" /><Relationship Type="http://schemas.openxmlformats.org/officeDocument/2006/relationships/image" Target="/ppt/media/image3.jpeg" Id="R711b25be8e264a56" /><Relationship Type="http://schemas.openxmlformats.org/officeDocument/2006/relationships/image" Target="/ppt/media/image22.png" Id="Re24f25a56041425b" /><Relationship Type="http://schemas.openxmlformats.org/officeDocument/2006/relationships/image" Target="/ppt/media/image23.png" Id="Ra8d3ed49fe3c468b" /><Relationship Type="http://schemas.openxmlformats.org/officeDocument/2006/relationships/image" Target="/ppt/media/image24.png" Id="R24c2e517c3834c7d" /><Relationship Type="http://schemas.openxmlformats.org/officeDocument/2006/relationships/image" Target="/ppt/media/image25.png" Id="R5aef8b4cc8bc42db" /><Relationship Type="http://schemas.openxmlformats.org/officeDocument/2006/relationships/image" Target="/ppt/media/image26.png" Id="R97121288aebc4553" /><Relationship Type="http://schemas.openxmlformats.org/officeDocument/2006/relationships/image" Target="/ppt/media/image4.jpeg" Id="R3a69a26fcc5043f9" /><Relationship Type="http://schemas.openxmlformats.org/officeDocument/2006/relationships/image" Target="/ppt/media/image27.png" Id="R7d985a23514043ce" /><Relationship Type="http://schemas.openxmlformats.org/officeDocument/2006/relationships/image" Target="/ppt/media/image5.jpeg" Id="R833c879c8e4744b3" /><Relationship Type="http://schemas.openxmlformats.org/officeDocument/2006/relationships/image" Target="/ppt/media/image28.png" Id="Re8e4a94ddaa04487" /><Relationship Type="http://schemas.openxmlformats.org/officeDocument/2006/relationships/image" Target="/ppt/media/image6.jpeg" Id="Rc93af61ccbe847d7" /><Relationship Type="http://schemas.openxmlformats.org/officeDocument/2006/relationships/image" Target="/ppt/media/image7.jpeg" Id="R19670d6c576b4e06" /><Relationship Type="http://schemas.openxmlformats.org/officeDocument/2006/relationships/image" Target="/ppt/media/image8.jpeg" Id="Ra474866a0df54b88" /><Relationship Type="http://schemas.openxmlformats.org/officeDocument/2006/relationships/image" Target="/ppt/media/image29.png" Id="Rbfe785efb949451a" /><Relationship Type="http://schemas.openxmlformats.org/officeDocument/2006/relationships/image" Target="/ppt/media/image30.png" Id="Rdd10bcf13058409d" /><Relationship Type="http://schemas.openxmlformats.org/officeDocument/2006/relationships/image" Target="/ppt/media/image31.png" Id="R897074d667bf4f49" /><Relationship Type="http://schemas.openxmlformats.org/officeDocument/2006/relationships/image" Target="/ppt/media/image32.png" Id="Rae63e30d28774e5b" /><Relationship Type="http://schemas.openxmlformats.org/officeDocument/2006/relationships/notesSlide" Target="/ppt/notesSlides/notesSlide33.xml" Id="R5a41786688434282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content">
            <a:extLst xmlns:a="http://schemas.openxmlformats.org/drawingml/2006/main">
              <a:ext uri="{FF2B5EF4-FFF2-40B4-BE49-F238E27FC236}">
                <a16:creationId xmlns:a16="http://schemas.microsoft.com/office/drawing/2014/main" id="{3E47AB71-8740-4CE7-905E-28469753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838200"/>
            <a:ext cx="8572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1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1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2026 · 澄木老师 · 嗨翻人工智能系列</a:t>
            </a:r>
          </a:p>
        </p:txBody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8F7D295-EAFC-450A-AADF-C95B5056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828800"/>
            <a:ext cx="8572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6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6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615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嗨翻人工智能</a:t>
            </a:r>
          </a:p>
        </p:txBody>
      </p:sp>
      <p:sp>
        <p:nvSpPr>
          <p:cNvPr id="3" name="content">
            <a:extLst xmlns:a="http://schemas.openxmlformats.org/drawingml/2006/main">
              <a:ext uri="{FF2B5EF4-FFF2-40B4-BE49-F238E27FC236}">
                <a16:creationId xmlns:a16="http://schemas.microsoft.com/office/drawing/2014/main" id="{3CECF6ED-0272-4688-9EB6-50857CF0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86125"/>
            <a:ext cx="7334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人工智能体 · 壮年版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94A262BA-B523-4A2E-9B12-527AE4FCE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43425"/>
            <a:ext cx="7620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真实任务，现场实践</a:t>
            </a:r>
          </a:p>
        </p:txBody>
      </p:sp>
      <p:sp>
        <p:nvSpPr>
          <p:cNvPr id="5" name="content">
            <a:extLst xmlns:a="http://schemas.openxmlformats.org/drawingml/2006/main">
              <a:ext uri="{FF2B5EF4-FFF2-40B4-BE49-F238E27FC236}">
                <a16:creationId xmlns:a16="http://schemas.microsoft.com/office/drawing/2014/main" id="{E56235FD-722C-41CB-AD58-F8DF4F75D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01  /  嗨翻人工智能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BEA41A4F-30FF-4013-8691-56E675255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93831190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">
            <a:extLst xmlns:a="http://schemas.openxmlformats.org/drawingml/2006/main">
              <a:ext uri="{FF2B5EF4-FFF2-40B4-BE49-F238E27FC236}">
                <a16:creationId xmlns:a16="http://schemas.microsoft.com/office/drawing/2014/main" id="{24EA3299-88D9-4AB4-A249-7A0AE8B0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澄木老师 · Teacher John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E8A8DF-C95B-4BD6-B4EB-A1A1B4E1E18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67d452480b4d50"/>
          <a:stretch xmlns:a="http://schemas.openxmlformats.org/drawingml/2006/main"/>
        </p:blipFill>
        <p:spPr>
          <a:xfrm xmlns:a="http://schemas.openxmlformats.org/drawingml/2006/main">
            <a:off x="8115300" y="2157244"/>
            <a:ext cx="3381375" cy="3372186"/>
          </a:xfrm>
          <a:prstGeom xmlns:a="http://schemas.openxmlformats.org/drawingml/2006/main" prst="rect">
            <a:avLst/>
          </a:prstGeom>
        </p:spPr>
      </p:pic>
      <p:sp>
        <p:nvSpPr>
          <p:cNvPr id="3" name="content">
            <a:extLst xmlns:a="http://schemas.openxmlformats.org/drawingml/2006/main">
              <a:ext uri="{FF2B5EF4-FFF2-40B4-BE49-F238E27FC236}">
                <a16:creationId xmlns:a16="http://schemas.microsoft.com/office/drawing/2014/main" id="{A4DFDECD-7705-4C6F-9F64-7057B93BC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B80DF7A2-A120-40F1-9010-683F2B833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科创教育导师、人工智能讲师、少儿编程教练</a:t>
            </a:r>
          </a:p>
        </p:txBody>
      </p:sp>
      <p:sp>
        <p:nvSpPr>
          <p:cNvPr id="5" name="content">
            <a:extLst xmlns:a="http://schemas.openxmlformats.org/drawingml/2006/main">
              <a:ext uri="{FF2B5EF4-FFF2-40B4-BE49-F238E27FC236}">
                <a16:creationId xmlns:a16="http://schemas.microsoft.com/office/drawing/2014/main" id="{A89A34FB-8A16-47AA-B28F-669878826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D340CF7B-73CC-4FCC-9DBD-C2052ECEA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软件工程背景，长期参与技术与教育实践</a:t>
            </a:r>
          </a:p>
        </p:txBody>
      </p:sp>
      <p:sp>
        <p:nvSpPr>
          <p:cNvPr id="7" name="content">
            <a:extLst xmlns:a="http://schemas.openxmlformats.org/drawingml/2006/main">
              <a:ext uri="{FF2B5EF4-FFF2-40B4-BE49-F238E27FC236}">
                <a16:creationId xmlns:a16="http://schemas.microsoft.com/office/drawing/2014/main" id="{E50B4D8D-CF56-49C2-A4E1-54A0DAB88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9F0C4AB4-0246-43A5-9297-98EFAA807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线下课特色：现场示范、同伴解释、作品反馈</a:t>
            </a:r>
          </a:p>
        </p:txBody>
      </p:sp>
      <p:sp>
        <p:nvSpPr>
          <p:cNvPr id="9" name="content">
            <a:extLst xmlns:a="http://schemas.openxmlformats.org/drawingml/2006/main">
              <a:ext uri="{FF2B5EF4-FFF2-40B4-BE49-F238E27FC236}">
                <a16:creationId xmlns:a16="http://schemas.microsoft.com/office/drawing/2014/main" id="{13170F0C-E968-41D7-9870-B0C604EF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body-3">
            <a:extLst xmlns:a="http://schemas.openxmlformats.org/drawingml/2006/main">
              <a:ext uri="{FF2B5EF4-FFF2-40B4-BE49-F238E27FC236}">
                <a16:creationId xmlns:a16="http://schemas.microsoft.com/office/drawing/2014/main" id="{019CC5B8-6F9C-428A-8AE7-F3517CCA3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每次带走一件作品，也说清一处限制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BBF11B44-5327-4A2F-BF1B-B463511B1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02  /  嗨翻人工智能</a:t>
            </a:r>
          </a:p>
        </p:txBody>
      </p:sp>
      <p:sp>
        <p:nvSpPr>
          <p:cNvPr id="12" name="content">
            <a:extLst xmlns:a="http://schemas.openxmlformats.org/drawingml/2006/main">
              <a:ext uri="{FF2B5EF4-FFF2-40B4-BE49-F238E27FC236}">
                <a16:creationId xmlns:a16="http://schemas.microsoft.com/office/drawing/2014/main" id="{C80E37EA-E212-4D76-A612-C3CD964D8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91006846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BDAEE94B-BA20-4AB7-A0E9-F5D2F40F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教学理念：能力在实践中形成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0913E334-1502-4B6C-A621-3030CD551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DE3DD27-6658-444A-AF3F-24FDEB09A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真实问题是起点，作品与证据是结果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1F07C4CF-676E-48B6-ABC3-551CD1B8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5786CC4-59C3-4512-91DF-082CDBE1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先自己尝试，再看示范，比较差异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6101B43E-17E0-4AD1-8CDF-31FBE01BA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48855CE-E3BF-4C3B-B0E2-9AFDA571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费曼式解释：用自己的话讲清，找出盲点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08665301-BD88-4E7D-B07D-FB92267AA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1026F16B-4142-4C28-A073-545A3ECC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理解之后，再换一个场景独立完成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3A5F7EDD-4F71-4327-8E22-0864575DB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03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ECB8955C-0EFA-4381-852C-63D7B7901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36507355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5F7BD1BE-F83E-43D8-B73D-B5C618A22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晓悟三时：每次课都能复用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E4F43179-334F-4448-8DBF-0EB558E31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D7F888E-8325-43CA-BBFE-23852FBA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课前晓：看、找、分，准备问题与材料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902FB611-D565-425B-B2AE-4654E20BA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55DE210-0D0B-4A66-B315-942C9D56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课中悟：做、连、判，实践并解释依据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768B36CA-3D6B-4E61-A5EB-34B01AE4F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B80FC3C-F1BF-4C99-A161-1894BE157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课后创：改、创，把方法用到新场景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7D643620-A40B-4949-B1FA-5C47514B3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800603F1-A6A7-476D-8591-9E219E57B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每一时都留下可看见的学习证据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D733FBBB-9442-448A-AA3B-8B6461170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04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AFB7FE98-561D-48F5-B00D-0AC38C16D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072993803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26DA140D-7B2C-48EF-8707-96AD2E449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八字诀：看找分做连判改创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AFFC8EA9-9C26-441C-9314-6C8A5AEA4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BEE3EFCF-5503-4814-9FC4-99EE616B3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看、找、分：观察现象，找证据，拆任务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784B7DC7-2E2F-496F-AD9F-CB998604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83C912BB-0CBA-44E7-8261-2F0E2D3D5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做、连：做第一版，连接材料与方法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6096751B-1F97-4609-B412-8DBDF6606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E6F38E0-2B75-4976-8946-9A4D70F5C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判、改：按标准判断，再解释修改理由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17290FC6-B295-4A8A-BBDB-BA1003051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00178B5C-76A8-4AB7-B242-EBA8BA384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创：换一个场景，做出自己的作品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F80FB9ED-D564-4EE2-90B7-5ECFB762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05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5B436F46-4970-4384-8433-EA1B2A54F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657927319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41842B9F-0E26-448E-814C-2F076D000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CLEAR：一次完整的学习循环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1FDF22FF-115D-44AC-9DDB-88B67534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B415844-B6D0-44E7-83B5-0B07B584C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 Connect：连接学员的真实情境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E9C5491A-88F5-4E78-BA88-90F923BA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089D3B7-131A-4F7A-A8DC-207A3E20D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L Learn、E Explain：学方法，用自己的话讲清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3C709D80-1B93-4F3D-86AD-37EE6458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09FF242-4FB2-40C5-867C-7C2BE98C5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 Apply：独立应用，做出作品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3205C2E0-D23A-47BB-9220-B95BE4AD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A78AB832-D682-4720-AB63-528892AF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R Reflect：依据证据反思，再次改进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4BC7D2F9-875A-4329-A5DF-40E72320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06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473D9FD0-F7A7-4348-B724-B3E1B0377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99839957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67943612-3A60-43EC-88F8-1BB7CFAA6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一张任务卡，贯穿整堂课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A9A6995B-77E3-4D3C-A3B9-B9FDDC281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7226D47-695B-4844-83BD-5E98B1017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情境与目标：为谁解决什么问题？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950267CC-19F1-4BA2-8976-85134AD48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1A6BB85-0900-4B59-BE14-1CDDB8219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材料与限制：已知什么，还缺什么？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FE80DB47-3832-4AF5-97AD-C1CCAB09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8CC427B-C880-4245-9FB2-67581CD1A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作品与验收：交付什么，用什么检查？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5B091F8E-8AA1-446C-9BD5-1ACFE94C2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F1162B45-76C3-4672-8754-29D355B83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修改与迁移：为什么改，下次怎样用？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CE055DEE-15D2-4CA5-9AA3-36C7632A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07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DACC4EF5-0092-461B-992C-9546DFBE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769403640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E896A958-9A12-46BA-BFF9-DD2ED853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90 分钟线下课参考节奏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D82AB7A8-4BEC-4B75-A30B-34F477351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676C49B-BA2E-4A1D-99C7-A03C1337F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10 分钟：交流问题与材料，确定验收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485E58C0-6CE0-4AF9-ACA5-E9A290045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CFF4FFC-5A14-4793-A7BB-76E37E381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 分钟：独立尝试，对照教师示范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185F4906-73A9-4F10-B72B-24C4BA2A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845A10C-C9BE-450A-9158-9C3E44EDD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40 分钟：完成作品，同伴解释与核验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F14935E5-45F1-412D-99D0-179CAE83C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3C375C0D-1C52-4398-9F62-AC25E388A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20 分钟：修改展示，安排课后迁移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77197A5B-BCB6-4A06-A1C6-ACBF6C873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08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C0F4899F-37E5-469B-9F6C-7B9272BC8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18852402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DDC07620-0BA3-4B31-A7F2-FFCFBA89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1–9 级：学习起点，不是标签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84D98F24-23DC-4E7D-B42B-490D19EC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E188CF12-D3D5-46AF-A332-CE91E448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课前 12 题：情境判断与实践自评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C26121D9-9062-44E5-B2B4-61241FB01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15C3C8D6-943F-41ED-B391-B915FA00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1–3 级跟着做，4–6 级独立做并核验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DC879195-2329-405E-9DA8-2B71FFA43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437DBDD-D3CA-41CF-8256-D6F69EEA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7–9 级验证流程、边界与同伴复现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6EA13A6B-ED64-49AA-9212-BAFC9F85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FDC70057-057E-4ACA-BFB6-68B08729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等级用课堂作品进一步确认，不作专业认证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962152AA-5AF3-4FD2-8AC6-A9D5117C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09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20921510-1B9C-46A2-91B5-4A85084AF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65566850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BDDB870D-CAFA-4EE5-88C7-205A1ACB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课程目标：会用，也会判断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BA0D3239-5A3E-488E-A851-7A462D503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9BA92626-793B-4E65-8D3B-8DBD1A6F4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把模糊需求写成可执行的任务卡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597E3904-BCF2-4052-9418-A54B984E9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4927D63-2E3B-49DA-A372-FBBB1177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完成一件可用作品，核验关键事实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383543B6-26EF-4789-9302-DDF206940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406682C-D879-46AE-B16C-2883225C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说明 AI 提供了什么帮助，自己做了什么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EEDE40D1-F807-423F-8F96-213CA5B0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5639C584-9BDD-47B6-AA0E-20F13F4FD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在新材料和新情境中复用方法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3196B81B-8F8D-42C1-B4C0-25160064D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10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6BD64DAC-F0D4-4099-BEB1-0874C3BFC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69014214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2FB980F6-9B2E-44E1-8A02-41E4BE748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人工智能、模型与智能体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69A17210-EB15-46B7-9DC8-D15197353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80103A2-580D-4AEC-A3E3-2B256CE64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人工智能：完成识别、预测或生成等任务的方法与系统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F5614B75-F3A2-44FD-9B4E-AB912EDC5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F3D905A6-33BE-487D-A74F-66EC491FC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模型：依据输入产生结果，输出仍需核验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23C72B16-52DE-411E-858B-98AC65612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5DDCC6F-DBC2-4F8F-BDEE-F62BF7BD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智能体：在目标下组织步骤，按配置调用工具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7C1A1A5C-A991-4A40-A81D-A78C4EE47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2F02A7CE-BD1F-4FD7-8E6B-D690A8A21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记忆、联网和真实操作，都需要权限与验证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DFAF3B59-1F6D-44C1-99C6-A50DCB15D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11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8E72F76A-A957-4150-BD21-4F7EE3565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158502760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0E6B5306-D84A-4984-B324-69517C6E4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人工智能简史：能力逐步扩展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FDEDB91A-EFC0-4528-8444-BA7C45194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C7F1758-73AD-4309-97C7-4AA761720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2016 年 3 月：AlphaGo 在五番棋中 4∶1 获胜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D8B7D306-3CAD-42A5-9653-D8F238E2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F977ACF-6969-48E4-BC58-DAF07D92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2022 年 11 月：ChatGPT 公开发布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65B882F2-7DA5-4403-907A-9146C9CA6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D1B8B408-99C2-4AA5-B5C3-CC78DB53E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随后：文本、图片、声音等交互持续扩展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38A1BB86-CE86-4816-B594-E277F679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F4B20F03-8B41-43B1-8D2B-1596FF37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今天的练习：从生成内容走向可验证的任务流程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A178A502-BC8A-43D0-A086-288FDFE4A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12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0F1A16E0-A661-4262-9FCD-13685826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575935239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868FD78D-0B55-4139-92E3-455623B0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工具选择：同一任务，比较结果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2DEC26D4-3628-4952-8F08-7FE4143AD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44346C2-29AA-4373-A915-0780F6D8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先看任务：问答、写作、图像还是工具执行？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44DB2139-8A52-4337-A624-FE37F3C1B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D428C62-A04F-425B-9568-4F097CDFA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再看条件：访问、费用、隐私与可用功能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3DB17029-E336-469F-8817-7EAEB3C35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5F80ED8-47AA-4A74-B936-41BD0975A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同一份材料试两种工具，按验收标准比较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01CD59C7-CDCA-47FD-A37E-9808908B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336983AA-F4E2-4118-9EA6-8549883A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课堂按当天可访问的版本演示，记录日期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21B27CC4-FD8A-4347-93A6-1845EB16E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13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662B6BF2-F50B-482D-A438-B633D349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75561538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">
            <a:extLst xmlns:a="http://schemas.openxmlformats.org/drawingml/2006/main">
              <a:ext uri="{FF2B5EF4-FFF2-40B4-BE49-F238E27FC236}">
                <a16:creationId xmlns:a16="http://schemas.microsoft.com/office/drawing/2014/main" id="{AC2B15AB-54E3-460D-8C35-420CBA60E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线上打基础，线下做作品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042A649C-4F80-456C-8512-A9EDFAEDB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74DE6B5A-BEF5-4C88-978F-36DC1506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吴恩达 AI for Everyone：建立基础认知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5C744572-1113-4500-B56F-1F2005D85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1997A5F-39EB-4DCD-8DEE-E7F291609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Generative AI for Everyone：理解生成式 AI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9CECED87-AE3A-4DF1-BD39-EECD57C40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A2158C7-436D-4766-8C07-2E409D503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线上资源按需要选学，课堂入口不设先修门槛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D69C90F9-B393-4155-87ED-02F41FFC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4B91FDC3-C3DC-496A-B2E7-F0D7E4694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线下：自己的问题、同伴讲解、现场反馈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ECEF123F-37B1-48B6-BBF5-7413835F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857875"/>
            <a:ext cx="10382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课程入口：deeplearning.ai  ·  详见讲者备注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DF0DA788-CAA6-4FD1-8B3E-723D78A16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14  /  嗨翻人工智能</a:t>
            </a:r>
          </a:p>
        </p:txBody>
      </p:sp>
      <p:sp>
        <p:nvSpPr>
          <p:cNvPr id="12" name="content">
            <a:extLst xmlns:a="http://schemas.openxmlformats.org/drawingml/2006/main">
              <a:ext uri="{FF2B5EF4-FFF2-40B4-BE49-F238E27FC236}">
                <a16:creationId xmlns:a16="http://schemas.microsoft.com/office/drawing/2014/main" id="{BA83349F-E2E7-4C85-AC89-6030EC2B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2814107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">
            <a:extLst xmlns:a="http://schemas.openxmlformats.org/drawingml/2006/main">
              <a:ext uri="{FF2B5EF4-FFF2-40B4-BE49-F238E27FC236}">
                <a16:creationId xmlns:a16="http://schemas.microsoft.com/office/drawing/2014/main" id="{33EF2B98-BB95-4C45-89BF-EE8545A68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案例库：按需要组合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97E9D5-AEE2-470F-96E3-4CE46E38F2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ae4b351eb04ad5"/>
          <a:stretch xmlns:a="http://schemas.openxmlformats.org/drawingml/2006/main"/>
        </p:blipFill>
        <p:spPr>
          <a:xfrm xmlns:a="http://schemas.openxmlformats.org/drawingml/2006/main">
            <a:off x="8450263" y="1809750"/>
            <a:ext cx="2711450" cy="4067175"/>
          </a:xfrm>
          <a:prstGeom xmlns:a="http://schemas.openxmlformats.org/drawingml/2006/main" prst="rect">
            <a:avLst/>
          </a:prstGeom>
        </p:spPr>
      </p:pic>
      <p:sp>
        <p:nvSpPr>
          <p:cNvPr id="3" name="content">
            <a:extLst xmlns:a="http://schemas.openxmlformats.org/drawingml/2006/main">
              <a:ext uri="{FF2B5EF4-FFF2-40B4-BE49-F238E27FC236}">
                <a16:creationId xmlns:a16="http://schemas.microsoft.com/office/drawing/2014/main" id="{6F2FBD06-514B-469B-A334-1D05B61B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ACD58D60-1772-4776-A02A-8C8E55878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工作：活动通知、会议纪要、周报、资料摘要</a:t>
            </a:r>
          </a:p>
        </p:txBody>
      </p:sp>
      <p:sp>
        <p:nvSpPr>
          <p:cNvPr id="5" name="content">
            <a:extLst xmlns:a="http://schemas.openxmlformats.org/drawingml/2006/main">
              <a:ext uri="{FF2B5EF4-FFF2-40B4-BE49-F238E27FC236}">
                <a16:creationId xmlns:a16="http://schemas.microsoft.com/office/drawing/2014/main" id="{6053D580-39C6-4FFC-8287-7147C290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16CD165C-2259-4FAA-91F6-E5BE7D80A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生活：出行计划、家庭安排、跑步日志</a:t>
            </a:r>
          </a:p>
        </p:txBody>
      </p:sp>
      <p:sp>
        <p:nvSpPr>
          <p:cNvPr id="7" name="content">
            <a:extLst xmlns:a="http://schemas.openxmlformats.org/drawingml/2006/main">
              <a:ext uri="{FF2B5EF4-FFF2-40B4-BE49-F238E27FC236}">
                <a16:creationId xmlns:a16="http://schemas.microsoft.com/office/drawing/2014/main" id="{7B1D633A-CCD2-48D1-B7AF-10912A61C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29D98437-1E61-4E11-B009-9532076A7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表达：故事、海报、短视频、知识分享</a:t>
            </a:r>
          </a:p>
        </p:txBody>
      </p:sp>
      <p:sp>
        <p:nvSpPr>
          <p:cNvPr id="9" name="content">
            <a:extLst xmlns:a="http://schemas.openxmlformats.org/drawingml/2006/main">
              <a:ext uri="{FF2B5EF4-FFF2-40B4-BE49-F238E27FC236}">
                <a16:creationId xmlns:a16="http://schemas.microsoft.com/office/drawing/2014/main" id="{EB3CD98E-12D5-427D-9592-9B34D9AA0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body-3">
            <a:extLst xmlns:a="http://schemas.openxmlformats.org/drawingml/2006/main">
              <a:ext uri="{FF2B5EF4-FFF2-40B4-BE49-F238E27FC236}">
                <a16:creationId xmlns:a16="http://schemas.microsoft.com/office/drawing/2014/main" id="{9D15001D-BED4-4C92-A94D-A1649E3D3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案例编号用于检索，课程不设 12 节上限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0A4B40A1-602F-4961-A929-1D23B04E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15  /  嗨翻人工智能</a:t>
            </a:r>
          </a:p>
        </p:txBody>
      </p:sp>
      <p:sp>
        <p:nvSpPr>
          <p:cNvPr id="12" name="content">
            <a:extLst xmlns:a="http://schemas.openxmlformats.org/drawingml/2006/main">
              <a:ext uri="{FF2B5EF4-FFF2-40B4-BE49-F238E27FC236}">
                <a16:creationId xmlns:a16="http://schemas.microsoft.com/office/drawing/2014/main" id="{AF56A87D-7535-4967-A6B9-86F568FE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819601972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91F27CBE-0708-4934-B457-A4D87FF6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起点不同，任务可以调整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F53571F9-09D5-46E4-A0E4-C0AD53B0E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E807C22-251D-4EDF-B7DA-3064D19D5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壮年版：真实工作与生活任务，重在核验和落地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31F1AB5D-4168-4BED-AC30-21C659B95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6496A2C3-B682-4BC1-B775-B6E6BE99F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少儿版：校园探索与表达，重在自己解释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1DA5CE6D-9B17-4C35-A198-725A8389C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2906850-7DAC-4656-8F3E-B47EB8F36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幼儿版：观察、画图、口述，由成人陪伴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9A14EBF7-8270-453F-97FC-28F3D09D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38C4BBF9-949E-41D6-93A2-AD0651193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相同模板，替换材料、难度与成果形式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E3C00C7A-7BC1-42B1-8E9A-4989E8A39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16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B0DA8E7F-2563-4386-8E4F-A024FE96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22423870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itle">
            <a:extLst xmlns:a="http://schemas.openxmlformats.org/drawingml/2006/main">
              <a:ext uri="{FF2B5EF4-FFF2-40B4-BE49-F238E27FC236}">
                <a16:creationId xmlns:a16="http://schemas.microsoft.com/office/drawing/2014/main" id="{731281BC-822D-479B-84DC-F61E7081D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图像生成：想象与事实的区别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26EDB-8205-4AE9-88DB-D10CE00AC25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bf2c8efc1b41bf"/>
          <a:stretch xmlns:a="http://schemas.openxmlformats.org/drawingml/2006/main"/>
        </p:blipFill>
        <p:spPr>
          <a:xfrm xmlns:a="http://schemas.openxmlformats.org/drawingml/2006/main">
            <a:off x="6915150" y="2211811"/>
            <a:ext cx="2171700" cy="2891578"/>
          </a:xfrm>
          <a:prstGeom xmlns:a="http://schemas.openxmlformats.org/drawingml/2006/main" prst="rect">
            <a:avLst/>
          </a:prstGeom>
        </p:spPr>
      </p:pic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7E38CA-EC97-46D6-9692-9D50D34ECDD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96d6948f14ce5"/>
          <a:stretch xmlns:a="http://schemas.openxmlformats.org/drawingml/2006/main"/>
        </p:blipFill>
        <p:spPr>
          <a:xfrm xmlns:a="http://schemas.openxmlformats.org/drawingml/2006/main">
            <a:off x="9353550" y="2209800"/>
            <a:ext cx="2171700" cy="2895600"/>
          </a:xfrm>
          <a:prstGeom xmlns:a="http://schemas.openxmlformats.org/drawingml/2006/main" prst="rect">
            <a:avLst/>
          </a:prstGeom>
        </p:spPr>
      </p:pic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FEC74E99-9F80-4638-8FAB-3AD7EF350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476875"/>
            <a:ext cx="1619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7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原照片</a:t>
            </a:r>
          </a:p>
        </p:txBody>
      </p:sp>
      <p:sp>
        <p:nvSpPr>
          <p:cNvPr id="5" name="content">
            <a:extLst xmlns:a="http://schemas.openxmlformats.org/drawingml/2006/main">
              <a:ext uri="{FF2B5EF4-FFF2-40B4-BE49-F238E27FC236}">
                <a16:creationId xmlns:a16="http://schemas.microsoft.com/office/drawing/2014/main" id="{A4522F4C-0617-4D71-8737-1E1DF4779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7375" y="5476875"/>
            <a:ext cx="2000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7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7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7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生成的想象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C0AFFA85-F5D8-49CE-AA5F-EDD633EA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7" name="body-0">
            <a:extLst xmlns:a="http://schemas.openxmlformats.org/drawingml/2006/main">
              <a:ext uri="{FF2B5EF4-FFF2-40B4-BE49-F238E27FC236}">
                <a16:creationId xmlns:a16="http://schemas.microsoft.com/office/drawing/2014/main" id="{83C73E34-5F8E-47F6-AFE7-5DD7A0163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52482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原照片记录当时，生成图表达一种想象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33A4834F-0818-4DD0-85BE-00751312B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9" name="body-1">
            <a:extLst xmlns:a="http://schemas.openxmlformats.org/drawingml/2006/main">
              <a:ext uri="{FF2B5EF4-FFF2-40B4-BE49-F238E27FC236}">
                <a16:creationId xmlns:a16="http://schemas.microsoft.com/office/drawing/2014/main" id="{2F3D8D73-165B-4442-A5FA-2729F908A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52482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“十年后的样子”是创作，不是预测证据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93F7263B-DED1-4C76-A461-43E50086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11" name="body-2">
            <a:extLst xmlns:a="http://schemas.openxmlformats.org/drawingml/2006/main">
              <a:ext uri="{FF2B5EF4-FFF2-40B4-BE49-F238E27FC236}">
                <a16:creationId xmlns:a16="http://schemas.microsoft.com/office/drawing/2014/main" id="{377F5859-BEC0-4130-98A1-468F233F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52482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真实人物素材先确认授权与使用范围</a:t>
            </a:r>
          </a:p>
        </p:txBody>
      </p:sp>
      <p:sp>
        <p:nvSpPr>
          <p:cNvPr id="12" name="content">
            <a:extLst xmlns:a="http://schemas.openxmlformats.org/drawingml/2006/main">
              <a:ext uri="{FF2B5EF4-FFF2-40B4-BE49-F238E27FC236}">
                <a16:creationId xmlns:a16="http://schemas.microsoft.com/office/drawing/2014/main" id="{CAD7B633-5E12-4A71-A03C-426FC25A9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3" name="body-3">
            <a:extLst xmlns:a="http://schemas.openxmlformats.org/drawingml/2006/main">
              <a:ext uri="{FF2B5EF4-FFF2-40B4-BE49-F238E27FC236}">
                <a16:creationId xmlns:a16="http://schemas.microsoft.com/office/drawing/2014/main" id="{5228A5DB-302A-4C34-BC99-47EED8A94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52482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3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325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展示时标注生成，比较哪些细节发生了变化</a:t>
            </a:r>
          </a:p>
        </p:txBody>
      </p:sp>
      <p:sp>
        <p:nvSpPr>
          <p:cNvPr id="14" name="content">
            <a:extLst xmlns:a="http://schemas.openxmlformats.org/drawingml/2006/main">
              <a:ext uri="{FF2B5EF4-FFF2-40B4-BE49-F238E27FC236}">
                <a16:creationId xmlns:a16="http://schemas.microsoft.com/office/drawing/2014/main" id="{5EA7CAB4-ECBD-43F1-8EB4-8BDA19A6C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17  /  嗨翻人工智能</a:t>
            </a:r>
          </a:p>
        </p:txBody>
      </p:sp>
      <p:sp>
        <p:nvSpPr>
          <p:cNvPr id="15" name="content">
            <a:extLst xmlns:a="http://schemas.openxmlformats.org/drawingml/2006/main">
              <a:ext uri="{FF2B5EF4-FFF2-40B4-BE49-F238E27FC236}">
                <a16:creationId xmlns:a16="http://schemas.microsoft.com/office/drawing/2014/main" id="{617EF155-57B3-4067-AD37-8CB6B2834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027925761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D0B4E0CA-A4BD-4063-9505-454C2A60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提示词：任务和验收先说清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81E2C3B3-1344-4440-B627-923B33EF3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4530402-99BA-4C46-8253-F6FCE8319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对象：这份作品给谁使用？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764A4C8F-B223-4DA1-86ED-AE610B14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12D04D8-A68D-4C07-AA1E-C2D8CA957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目标与材料：要完成什么，依据是什么？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5C22E3FD-DE20-4AFD-A418-1C7382B8E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8E69BEEE-B59C-4CAB-94C7-227DA03C0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要求：格式、长度、语气与限制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94C2A0E2-15F8-47EC-94A1-C9274FC8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D44F2D60-2EED-4A3C-B1AA-A441683E8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核验：缺失信息先提问，不能补编事实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A5E59AE4-A98E-4CCC-93E0-7F8D4457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18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E49FE933-B285-435A-BEC6-B48263FD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248858493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">
            <a:extLst xmlns:a="http://schemas.openxmlformats.org/drawingml/2006/main">
              <a:ext uri="{FF2B5EF4-FFF2-40B4-BE49-F238E27FC236}">
                <a16:creationId xmlns:a16="http://schemas.microsoft.com/office/drawing/2014/main" id="{C6CE50B7-0544-4265-8A07-03EFC43D7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一个任务的完成流程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E57FF4-4987-48C8-A4C5-7B3EE8A426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f1ca0c384a4d85"/>
          <a:stretch xmlns:a="http://schemas.openxmlformats.org/drawingml/2006/main"/>
        </p:blipFill>
        <p:spPr>
          <a:xfrm xmlns:a="http://schemas.openxmlformats.org/drawingml/2006/main">
            <a:off x="8450263" y="1809750"/>
            <a:ext cx="2711450" cy="4067175"/>
          </a:xfrm>
          <a:prstGeom xmlns:a="http://schemas.openxmlformats.org/drawingml/2006/main" prst="rect">
            <a:avLst/>
          </a:prstGeom>
        </p:spPr>
      </p:pic>
      <p:sp>
        <p:nvSpPr>
          <p:cNvPr id="3" name="content">
            <a:extLst xmlns:a="http://schemas.openxmlformats.org/drawingml/2006/main">
              <a:ext uri="{FF2B5EF4-FFF2-40B4-BE49-F238E27FC236}">
                <a16:creationId xmlns:a16="http://schemas.microsoft.com/office/drawing/2014/main" id="{43D68AF8-3D4B-405C-83F0-3061B961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F0CA57CB-3C52-496F-AC0D-25E4EBBB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准备材料，明确目标与验收标准</a:t>
            </a:r>
          </a:p>
        </p:txBody>
      </p:sp>
      <p:sp>
        <p:nvSpPr>
          <p:cNvPr id="5" name="content">
            <a:extLst xmlns:a="http://schemas.openxmlformats.org/drawingml/2006/main">
              <a:ext uri="{FF2B5EF4-FFF2-40B4-BE49-F238E27FC236}">
                <a16:creationId xmlns:a16="http://schemas.microsoft.com/office/drawing/2014/main" id="{21E4B572-537C-49A1-A63E-1384D73A5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CB568C83-2FFE-4857-95F7-5C7149B25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先做第一版，再检查事实与适用性</a:t>
            </a:r>
          </a:p>
        </p:txBody>
      </p:sp>
      <p:sp>
        <p:nvSpPr>
          <p:cNvPr id="7" name="content">
            <a:extLst xmlns:a="http://schemas.openxmlformats.org/drawingml/2006/main">
              <a:ext uri="{FF2B5EF4-FFF2-40B4-BE49-F238E27FC236}">
                <a16:creationId xmlns:a16="http://schemas.microsoft.com/office/drawing/2014/main" id="{BC885E32-674E-4F46-A911-4D91DD732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33DF4987-9FF7-4FE5-9141-C41744A03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按具体问题修改，保留前后对照</a:t>
            </a:r>
          </a:p>
        </p:txBody>
      </p:sp>
      <p:sp>
        <p:nvSpPr>
          <p:cNvPr id="9" name="content">
            <a:extLst xmlns:a="http://schemas.openxmlformats.org/drawingml/2006/main">
              <a:ext uri="{FF2B5EF4-FFF2-40B4-BE49-F238E27FC236}">
                <a16:creationId xmlns:a16="http://schemas.microsoft.com/office/drawing/2014/main" id="{CEE3FA2B-D9FB-4E35-9DD3-B1B03926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body-3">
            <a:extLst xmlns:a="http://schemas.openxmlformats.org/drawingml/2006/main">
              <a:ext uri="{FF2B5EF4-FFF2-40B4-BE49-F238E27FC236}">
                <a16:creationId xmlns:a16="http://schemas.microsoft.com/office/drawing/2014/main" id="{01ED2205-F8A1-404E-87F8-A012611E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分享作品，说明限制和下一次改进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4944FA59-49CC-4978-B5E3-B7CD547A4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19  /  嗨翻人工智能</a:t>
            </a:r>
          </a:p>
        </p:txBody>
      </p:sp>
      <p:sp>
        <p:nvSpPr>
          <p:cNvPr id="12" name="content">
            <a:extLst xmlns:a="http://schemas.openxmlformats.org/drawingml/2006/main">
              <a:ext uri="{FF2B5EF4-FFF2-40B4-BE49-F238E27FC236}">
                <a16:creationId xmlns:a16="http://schemas.microsoft.com/office/drawing/2014/main" id="{7FC23BDE-0D2C-41F6-BD67-17EEF639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873824014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32C1ED8B-58CE-4C64-AC30-3617943C7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案例：一份能发出的活动通知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ACBFE8DB-49FD-485F-865A-7A9AC57F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C2F4D1E-B88E-4F6A-839A-A217424B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材料：主题、对象、时间、地点、报名方式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996C2F9E-8D42-4C2B-A867-1BAE037D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BE4DC7C-0C73-49DD-B7CF-674E8EFC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第一版：用自己的话写，再请 AI 协助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E67CC619-4874-4C64-BD5B-623ECC76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53578EE-AF2E-4473-A6D0-741FF8EA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核验：关键信息完整，缺失项明确标注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25F4EB9A-0C6F-4528-B14E-207A155FB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EFCD8640-0829-48BF-9E53-A81615C99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作品：一份通知与一张发送前检查表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CDCF7196-807F-4620-B2B2-158F77BB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20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DC65C929-9E8B-493E-BE04-43CD81EC3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825943467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98A32348-E072-4520-A8ED-67952E6E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案例：把知识讲给同伴听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B6C68BA0-BAB7-418A-8D83-FBCD908A6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BCC9CBB-9B84-406E-808E-4DD0FF45C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选择一个问题，先写自己的解释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8F0178AA-C2A6-4B5F-B97A-095D95F7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BCB0279-8B3A-4B07-BE59-9C6A935AF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请 AI 给出另一种解释，找出差异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0058AEC0-A48E-46DB-BC9D-19FF96422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7D640DC-627D-49ED-AC27-3299439C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查可靠来源，标记不确定的内容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483236B0-8E03-4B54-8D58-1718DADD8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2AC60647-798C-4E23-B0E8-1A3F78D1C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作品：一分钟讲解与来源记录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1EB61FCB-CC79-4DEA-ABF3-F7A76A6F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21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26A325CE-7D93-4AB7-9B9C-36459B29E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239924830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5EFDA8E8-F9E4-4394-99D4-FC8A14EEF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案例：周报与一页纸摘要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0A896CA1-758E-4866-BADC-9EF3E42E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1DE8D848-BB29-43B5-BA16-33848F941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材料：自己的事实记录，先去除敏感信息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1B5483B1-313F-4D46-B804-3A5F5A7E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434D88C9-B8C8-4315-98E7-4B8A5F5E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整理：完成事项、证据、问题与下一步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2CF4F327-0D32-4E3C-8C84-7C5E8A214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8926673-5A7E-4D81-A4AD-65AC6BB84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核验：不把计划写成已完成，不补造数据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0DD8A1EB-9164-4800-85C8-69E13721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2E2AF92B-0E9C-493F-BBE4-10697D467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作品：一页周报与修改理由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B6C80CBC-1E01-4DA0-A7E6-6FDD0F254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22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11677E22-1415-46A6-8D63-81AD2A39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229640752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A370DED0-ABB1-438A-978E-7DF9D3ABF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案例：一个故事，两次改进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D73C641C-A7B4-4AEA-986C-B5534A2DC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866F0393-2FBC-49A5-818D-6ADB4261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设定人物、目标、冲突和结尾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0876F095-6E1A-4C24-B735-8D159F071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D4D6F37-CEDF-45A8-9619-7C2CC1EF6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AI 提供情节建议，自己选择与修改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903B5D90-E857-46FF-8859-129CA0C8F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5D201568-2CC7-4092-AB9B-F6B5777FD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比较第一版和第二版，解释一处变化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FA9FCE33-7D7B-4507-8C3E-1E027C2BF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C54A0592-2EAA-40BF-AB19-ED8073FD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作品：故事文本或三幅故事图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51100472-0AD1-404E-AE10-8C6C8169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23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96C607AD-0E52-4CA8-9EDE-8BC6278E9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9789184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83E1238F-6DB5-48E1-87AA-956620E5A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案例：跑步日志中的数据判断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FC0E1FB8-E3A0-4349-9920-885F0B5C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E477C66-0239-405C-899B-76AC951F1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材料：脱敏的日期、距离、时长和数据来源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41F79637-5F37-4C9C-B80B-6F96AB808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768293A-307C-4107-8319-E6134A02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区分：实际记录、人工补录、推算和缺失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E83CB04E-3AA6-4471-9E73-2017E5755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280C1CF-CAE2-4DD9-8FA0-21892D11D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只比较可比条件，结论保留不确定性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165EF7CE-78B4-4B0D-94D3-B9A46DB2E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6C030FAB-65BC-4B56-9DF7-16D7691C0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作品：一页运动日志与数据说明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5E1B738B-1728-4803-B966-EB2D298BD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24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A30864DB-5C12-4758-8F64-EE1A7F077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475499178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51C61F68-D6C4-4E4C-AA02-EE05B18E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案例：一张清楚的活动海报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4295318F-8C34-48D9-9CA6-64393085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3D943B82-1445-48CE-8BE2-EED06FA8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先写信息层级：主题、对象、时间与行动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681B32EE-21A2-44EB-915D-935D5AD12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D2929A5-A3B8-4DD3-9E9C-CDD972C17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选择原创或已授权素材，保持图像比例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0E673639-226C-4537-ABE1-8ADAED66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F8736F4B-B5E9-428C-B537-E48DD57EF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检查大屏与手机效果，核对文字和日期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D043529C-CDB2-453F-A5D0-8C117670E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8009D75C-F587-4A01-86AA-2D191098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作品：海报与素材来源清单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31433DE4-DEBF-41FE-B6A6-79A282269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25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C9B8CB08-559F-42EE-84A9-865D55FC5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548261248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9ADB6F71-2510-4BFF-9A13-E48C6F90E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案例：我的人工智能体设想卡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891343DA-FD67-4D83-A1E2-9B0D4162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F699119-671A-42D3-91E7-E21B7830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服务对象：帮谁解决哪一个小问题？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B74A71AB-2453-47EA-8E8D-23A5369CC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321C1873-1B86-43FB-A15C-7C4979914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流程：需要什么材料，怎样形成结果？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C74CD7DB-6509-4B84-86D2-AF90D2B22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1E25293C-D119-4195-B98A-60017F53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权限：能读取什么，哪些操作需要确认？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67A311FF-C68B-4979-AAF9-268BD2306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E8003DCE-880A-4FDE-9A19-593F418F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作品：设想卡与成功、失败两个测试例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76A40ADE-D83C-4737-B9D7-F7883323E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26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D97B52A3-6F05-41E5-8619-3F4CB9E60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818962520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BCA7B173-7DF7-4E58-811D-E6F1DAAE8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案例：一段 30 秒知识短片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F2BE833F-5115-4675-AF24-ACB9E2C37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D33731D4-C12F-43D3-88B9-33679818E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一句核心观点，配一个能核验的例子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322BB2CC-44FF-40E2-9A7C-4AA46341D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ECBF58D-3971-43D5-BA86-C95A40A0B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先写脚本和分镜，再选画面与声音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1F0DC914-1B21-45E9-8B85-108E4A4B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12AB351-8180-4F9D-9BDC-766399282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生成素材、拍摄素材与引用资料分别标注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342163EB-197B-45AE-A51A-438195815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E5BFEE19-CE1C-48DF-9832-10CBD0F1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作品：短片与脚本，说明 AI 的参与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AA0AD875-C6BA-43AD-A8E5-8F8E1EAD1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27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97D7052E-D349-4336-99BB-7152F5A2B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60681843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">
            <a:extLst xmlns:a="http://schemas.openxmlformats.org/drawingml/2006/main">
              <a:ext uri="{FF2B5EF4-FFF2-40B4-BE49-F238E27FC236}">
                <a16:creationId xmlns:a16="http://schemas.microsoft.com/office/drawing/2014/main" id="{BB96DE7C-0E84-4C8F-98CA-42CAB7D06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案例：剪辑让表达更清楚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F5A0E0-4B4B-43ED-B26E-C5C337B4AFE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262f12d94e4d99"/>
          <a:stretch xmlns:a="http://schemas.openxmlformats.org/drawingml/2006/main"/>
        </p:blipFill>
        <p:spPr>
          <a:xfrm xmlns:a="http://schemas.openxmlformats.org/drawingml/2006/main">
            <a:off x="8115300" y="2152650"/>
            <a:ext cx="3381375" cy="3381375"/>
          </a:xfrm>
          <a:prstGeom xmlns:a="http://schemas.openxmlformats.org/drawingml/2006/main" prst="rect">
            <a:avLst/>
          </a:prstGeom>
        </p:spPr>
      </p:pic>
      <p:sp>
        <p:nvSpPr>
          <p:cNvPr id="3" name="content">
            <a:extLst xmlns:a="http://schemas.openxmlformats.org/drawingml/2006/main">
              <a:ext uri="{FF2B5EF4-FFF2-40B4-BE49-F238E27FC236}">
                <a16:creationId xmlns:a16="http://schemas.microsoft.com/office/drawing/2014/main" id="{DB3667BA-F18E-472D-856E-625484D92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313E7605-751E-422F-B509-0100535E0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删掉重复片段，让观点与画面一致</a:t>
            </a:r>
          </a:p>
        </p:txBody>
      </p:sp>
      <p:sp>
        <p:nvSpPr>
          <p:cNvPr id="5" name="content">
            <a:extLst xmlns:a="http://schemas.openxmlformats.org/drawingml/2006/main">
              <a:ext uri="{FF2B5EF4-FFF2-40B4-BE49-F238E27FC236}">
                <a16:creationId xmlns:a16="http://schemas.microsoft.com/office/drawing/2014/main" id="{433CCC59-9D50-475B-B6FC-9097D4296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AA939ABD-3E60-4537-BBAA-236DBAF6D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字幕放大，保持画面稳定与原始比例</a:t>
            </a:r>
          </a:p>
        </p:txBody>
      </p:sp>
      <p:sp>
        <p:nvSpPr>
          <p:cNvPr id="7" name="content">
            <a:extLst xmlns:a="http://schemas.openxmlformats.org/drawingml/2006/main">
              <a:ext uri="{FF2B5EF4-FFF2-40B4-BE49-F238E27FC236}">
                <a16:creationId xmlns:a16="http://schemas.microsoft.com/office/drawing/2014/main" id="{65AB629D-4D52-41C9-8EF9-2AD4327F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5F9DBF0B-A3A9-415E-9E23-ADF638DF5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核验声音、音乐与素材使用权限</a:t>
            </a:r>
          </a:p>
        </p:txBody>
      </p:sp>
      <p:sp>
        <p:nvSpPr>
          <p:cNvPr id="9" name="content">
            <a:extLst xmlns:a="http://schemas.openxmlformats.org/drawingml/2006/main">
              <a:ext uri="{FF2B5EF4-FFF2-40B4-BE49-F238E27FC236}">
                <a16:creationId xmlns:a16="http://schemas.microsoft.com/office/drawing/2014/main" id="{1B384EEA-1B66-4C72-91C8-1AEA94FC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body-3">
            <a:extLst xmlns:a="http://schemas.openxmlformats.org/drawingml/2006/main">
              <a:ext uri="{FF2B5EF4-FFF2-40B4-BE49-F238E27FC236}">
                <a16:creationId xmlns:a16="http://schemas.microsoft.com/office/drawing/2014/main" id="{6AC3BA51-C694-430F-87C9-3C12AD345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作品：改进版短片与一处修改说明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55EA346E-58C4-44DD-8F24-E3B726E0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28  /  嗨翻人工智能</a:t>
            </a:r>
          </a:p>
        </p:txBody>
      </p:sp>
      <p:sp>
        <p:nvSpPr>
          <p:cNvPr id="12" name="content">
            <a:extLst xmlns:a="http://schemas.openxmlformats.org/drawingml/2006/main">
              <a:ext uri="{FF2B5EF4-FFF2-40B4-BE49-F238E27FC236}">
                <a16:creationId xmlns:a16="http://schemas.microsoft.com/office/drawing/2014/main" id="{295C19F1-F131-48CB-A53C-DC12AE78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770401935"/>
      </p:ext>
    </p:extLst>
  </p:cSld>
</p:sld>
</file>

<file path=ppt/slides/slide2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3DB12652-9169-457B-A987-BA5011FD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案例：识图结果如何核验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8A78CE3E-6F70-4D8B-8D4A-2D208B88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2DE44D5-7F88-41E9-8F6F-19A5E6FB3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先观察，再给 AI 提供清楚的图片与问题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55E6AA82-C7F5-4384-B93A-DDF83911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93E63BE-CBA7-46A0-BDAD-4551FF7E1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把输出看作候选解释，比较可见特征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A6718B2F-EEA8-4C9E-B09A-44DB005C7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BB8A307-12BF-4978-9038-182AD7CF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查可靠资料，说明哪些仍不能确认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3C6E4F16-1291-43AB-97EE-637C83F54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AB32A61C-DA25-499A-AE8A-C24BDDCAF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作品：观察记录与核验结论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001BDB92-D0B8-4DBE-A24D-02A505531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29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0623B9D3-B14D-4564-8A86-17829EA86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1503689210"/>
      </p:ext>
    </p:extLst>
  </p:cSld>
</p:sld>
</file>

<file path=ppt/slides/slide3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itle">
            <a:extLst xmlns:a="http://schemas.openxmlformats.org/drawingml/2006/main">
              <a:ext uri="{FF2B5EF4-FFF2-40B4-BE49-F238E27FC236}">
                <a16:creationId xmlns:a16="http://schemas.microsoft.com/office/drawing/2014/main" id="{2992F8F0-3E70-4DE7-A6AA-BC9828987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案例：一张植物观察卡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0B86F0-028C-4E82-A089-5ACE584BB2C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2a8fa26d9f546e4"/>
          <a:stretch xmlns:a="http://schemas.openxmlformats.org/drawingml/2006/main"/>
        </p:blipFill>
        <p:spPr>
          <a:xfrm xmlns:a="http://schemas.openxmlformats.org/drawingml/2006/main">
            <a:off x="8292095" y="1809750"/>
            <a:ext cx="3027786" cy="4067175"/>
          </a:xfrm>
          <a:prstGeom xmlns:a="http://schemas.openxmlformats.org/drawingml/2006/main" prst="rect">
            <a:avLst/>
          </a:prstGeom>
        </p:spPr>
      </p:pic>
      <p:sp>
        <p:nvSpPr>
          <p:cNvPr id="3" name="content">
            <a:extLst xmlns:a="http://schemas.openxmlformats.org/drawingml/2006/main">
              <a:ext uri="{FF2B5EF4-FFF2-40B4-BE49-F238E27FC236}">
                <a16:creationId xmlns:a16="http://schemas.microsoft.com/office/drawing/2014/main" id="{3E99FEF8-30F2-4210-916F-D434B12B6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4" name="body-0">
            <a:extLst xmlns:a="http://schemas.openxmlformats.org/drawingml/2006/main">
              <a:ext uri="{FF2B5EF4-FFF2-40B4-BE49-F238E27FC236}">
                <a16:creationId xmlns:a16="http://schemas.microsoft.com/office/drawing/2014/main" id="{45326699-3BAA-43A4-BBE6-138E5D41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记录叶形、颜色、环境和拍摄时间</a:t>
            </a:r>
          </a:p>
        </p:txBody>
      </p:sp>
      <p:sp>
        <p:nvSpPr>
          <p:cNvPr id="5" name="content">
            <a:extLst xmlns:a="http://schemas.openxmlformats.org/drawingml/2006/main">
              <a:ext uri="{FF2B5EF4-FFF2-40B4-BE49-F238E27FC236}">
                <a16:creationId xmlns:a16="http://schemas.microsoft.com/office/drawing/2014/main" id="{F7AAE6A6-EE76-4C6D-AB48-3F1DDFEAF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6" name="body-1">
            <a:extLst xmlns:a="http://schemas.openxmlformats.org/drawingml/2006/main">
              <a:ext uri="{FF2B5EF4-FFF2-40B4-BE49-F238E27FC236}">
                <a16:creationId xmlns:a16="http://schemas.microsoft.com/office/drawing/2014/main" id="{ADF89E00-5F83-41CC-8338-83118228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提出候选名称，逐条比较特征</a:t>
            </a:r>
          </a:p>
        </p:txBody>
      </p:sp>
      <p:sp>
        <p:nvSpPr>
          <p:cNvPr id="7" name="content">
            <a:extLst xmlns:a="http://schemas.openxmlformats.org/drawingml/2006/main">
              <a:ext uri="{FF2B5EF4-FFF2-40B4-BE49-F238E27FC236}">
                <a16:creationId xmlns:a16="http://schemas.microsoft.com/office/drawing/2014/main" id="{A3408DD7-3FB6-4F3B-96E1-543DB192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8" name="body-2">
            <a:extLst xmlns:a="http://schemas.openxmlformats.org/drawingml/2006/main">
              <a:ext uri="{FF2B5EF4-FFF2-40B4-BE49-F238E27FC236}">
                <a16:creationId xmlns:a16="http://schemas.microsoft.com/office/drawing/2014/main" id="{F7A2BDCB-BCDA-4E27-B188-C8D454792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查资料，再决定是否保留识别结果</a:t>
            </a:r>
          </a:p>
        </p:txBody>
      </p:sp>
      <p:sp>
        <p:nvSpPr>
          <p:cNvPr id="9" name="content">
            <a:extLst xmlns:a="http://schemas.openxmlformats.org/drawingml/2006/main">
              <a:ext uri="{FF2B5EF4-FFF2-40B4-BE49-F238E27FC236}">
                <a16:creationId xmlns:a16="http://schemas.microsoft.com/office/drawing/2014/main" id="{413E14AD-29BA-4D22-A920-6F0A26E8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10" name="body-3">
            <a:extLst xmlns:a="http://schemas.openxmlformats.org/drawingml/2006/main">
              <a:ext uri="{FF2B5EF4-FFF2-40B4-BE49-F238E27FC236}">
                <a16:creationId xmlns:a16="http://schemas.microsoft.com/office/drawing/2014/main" id="{DA43DD63-FBB5-4C27-B260-456332096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6438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4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作品：照片、观察描述与来源记录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2C8F9366-C144-47EE-A531-1EBF325B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30  /  嗨翻人工智能</a:t>
            </a:r>
          </a:p>
        </p:txBody>
      </p:sp>
      <p:sp>
        <p:nvSpPr>
          <p:cNvPr id="12" name="content">
            <a:extLst xmlns:a="http://schemas.openxmlformats.org/drawingml/2006/main">
              <a:ext uri="{FF2B5EF4-FFF2-40B4-BE49-F238E27FC236}">
                <a16:creationId xmlns:a16="http://schemas.microsoft.com/office/drawing/2014/main" id="{B7976155-4A12-4443-ADC3-09DB5150D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2138328853"/>
      </p:ext>
    </p:extLst>
  </p:cSld>
</p:sld>
</file>

<file path=ppt/slides/slide3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A239A40B-8CAC-4185-90C9-E553193EF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案例：工具执行前的最后检查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748448B0-7ACF-4755-ACE1-5D00C52A9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CC1EC8BD-0028-4874-8271-BD9E136DB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核对操作对象、内容、权限和影响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2F5D884E-54E4-4F6D-AC3E-02FC6225D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1DBDF47-7050-47AC-BB70-7DA79E4D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先在虚构材料或测试环境中试一次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12A81F45-72D7-4DD2-87A9-B979A0C2B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A94B0845-9A0F-4D0F-9570-28F1D56F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发送、删除、付款等操作由人确认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7590D9C6-F51F-47D5-A280-2501B9E28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50C0A865-D13F-404F-8F9C-732F5458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作品：执行检查表与结果证据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F83EBC58-0FAD-41AD-B024-74EA4F83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31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AE1890AD-086E-4E56-B809-2818A88F0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725852698"/>
      </p:ext>
    </p:extLst>
  </p:cSld>
</p:sld>
</file>

<file path=ppt/slides/slide3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itle">
            <a:extLst xmlns:a="http://schemas.openxmlformats.org/drawingml/2006/main">
              <a:ext uri="{FF2B5EF4-FFF2-40B4-BE49-F238E27FC236}">
                <a16:creationId xmlns:a16="http://schemas.microsoft.com/office/drawing/2014/main" id="{F0382B83-976F-40D5-BD17-AB6FB5B83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9600"/>
            <a:ext cx="11049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3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带着作品，继续晓悟</a:t>
            </a:r>
          </a:p>
        </p:txBody>
      </p:sp>
      <p:sp>
        <p:nvSpPr>
          <p:cNvPr id="2" name="content">
            <a:extLst xmlns:a="http://schemas.openxmlformats.org/drawingml/2006/main">
              <a:ext uri="{FF2B5EF4-FFF2-40B4-BE49-F238E27FC236}">
                <a16:creationId xmlns:a16="http://schemas.microsoft.com/office/drawing/2014/main" id="{652E9450-1D97-4A34-AA85-ADE297C9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9240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4C98FA05-2694-4356-9BC5-50D67317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9240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今天做出了什么？证据在哪里？</a:t>
            </a:r>
          </a:p>
        </p:txBody>
      </p:sp>
      <p:sp>
        <p:nvSpPr>
          <p:cNvPr id="4" name="content">
            <a:extLst xmlns:a="http://schemas.openxmlformats.org/drawingml/2006/main">
              <a:ext uri="{FF2B5EF4-FFF2-40B4-BE49-F238E27FC236}">
                <a16:creationId xmlns:a16="http://schemas.microsoft.com/office/drawing/2014/main" id="{207A8927-0F39-42D2-B0C0-70038340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9337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ECC91EDD-366E-4F54-B6BD-DFC1E0E11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9337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哪一步讲不清，哪处还需要修改？</a:t>
            </a:r>
          </a:p>
        </p:txBody>
      </p:sp>
      <p:sp>
        <p:nvSpPr>
          <p:cNvPr id="6" name="content">
            <a:extLst xmlns:a="http://schemas.openxmlformats.org/drawingml/2006/main">
              <a:ext uri="{FF2B5EF4-FFF2-40B4-BE49-F238E27FC236}">
                <a16:creationId xmlns:a16="http://schemas.microsoft.com/office/drawing/2014/main" id="{EAE53744-48F0-4888-A1AE-46FD5D51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4335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A7D8D83-1F90-48C0-A1A7-314CCF3F5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4335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下一次，准备把方法用到哪个真实问题？</a:t>
            </a:r>
          </a:p>
        </p:txBody>
      </p:sp>
      <p:sp>
        <p:nvSpPr>
          <p:cNvPr id="8" name="content">
            <a:extLst xmlns:a="http://schemas.openxmlformats.org/drawingml/2006/main">
              <a:ext uri="{FF2B5EF4-FFF2-40B4-BE49-F238E27FC236}">
                <a16:creationId xmlns:a16="http://schemas.microsoft.com/office/drawing/2014/main" id="{F208F0AE-786C-4D25-BAE0-87544363B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42862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1500" b="1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04</a:t>
            </a:r>
          </a:p>
        </p:txBody>
      </p:sp>
      <p:sp>
        <p:nvSpPr>
          <p:cNvPr id="9" name="body-3">
            <a:extLst xmlns:a="http://schemas.openxmlformats.org/drawingml/2006/main">
              <a:ext uri="{FF2B5EF4-FFF2-40B4-BE49-F238E27FC236}">
                <a16:creationId xmlns:a16="http://schemas.microsoft.com/office/drawing/2014/main" id="{C34114D1-AA2F-42D3-89EA-36DDB6FD6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53000"/>
            <a:ext cx="101536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defRPr>
            </a:pPr>
            <a:r>
              <a:rPr sz="2700" b="0">
                <a:solidFill>
                  <a:srgbClr val="ECD787"/>
                </a:solidFill>
                <a:latin typeface="微软雅黑"/>
                <a:ea typeface="微软雅黑"/>
                <a:cs typeface="微软雅黑"/>
              </a:rPr>
              <a:t>Teacher John · 澄木老师</a:t>
            </a:r>
          </a:p>
        </p:txBody>
      </p:sp>
      <p:sp>
        <p:nvSpPr>
          <p:cNvPr id="10" name="content">
            <a:extLst xmlns:a="http://schemas.openxmlformats.org/drawingml/2006/main">
              <a:ext uri="{FF2B5EF4-FFF2-40B4-BE49-F238E27FC236}">
                <a16:creationId xmlns:a16="http://schemas.microsoft.com/office/drawing/2014/main" id="{B533CF6C-67D2-46F5-8BB3-0C6303ECC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324600"/>
            <a:ext cx="2857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200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32  /  嗨翻人工智能</a:t>
            </a:r>
          </a:p>
        </p:txBody>
      </p:sp>
      <p:sp>
        <p:nvSpPr>
          <p:cNvPr id="11" name="content">
            <a:extLst xmlns:a="http://schemas.openxmlformats.org/drawingml/2006/main">
              <a:ext uri="{FF2B5EF4-FFF2-40B4-BE49-F238E27FC236}">
                <a16:creationId xmlns:a16="http://schemas.microsoft.com/office/drawing/2014/main" id="{F5289800-FA09-4E56-B0A2-4135C60C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6324600"/>
            <a:ext cx="7048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ctr"/>
          <a:lstStyle xmlns:a="http://schemas.openxmlformats.org/drawingml/2006/main">
            <a:def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defRPr>
            </a:pPr>
            <a:r>
              <a:rPr sz="1125" b="0">
                <a:solidFill>
                  <a:srgbClr val="CBDDD6"/>
                </a:solidFill>
                <a:latin typeface="微软雅黑"/>
                <a:ea typeface="微软雅黑"/>
                <a:cs typeface="微软雅黑"/>
              </a:rPr>
              <a:t>澄木老师丨科创教育导师·人工智能讲师·少儿编程教练丨HiFunAI V4.0.14.20261011</a:t>
            </a:r>
          </a:p>
        </p:txBody>
      </p:sp>
    </p:spTree>
    <p:extLst>
      <p:ext uri="{BB962C8B-B14F-4D97-AF65-F5344CB8AC3E}">
        <p14:creationId xmlns:p14="http://schemas.microsoft.com/office/powerpoint/2010/main" val="293427594"/>
      </p:ext>
    </p:extLst>
  </p:cSld>
</p:sld>
</file>

<file path=ppt/slides/slide33.xml><?xml version="1.0" encoding="utf-8"?>
<p:sld xmlns:p="http://schemas.openxmlformats.org/presentationml/2006/main" show="0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矩形 10">
            <a:extLst xmlns:a="http://schemas.openxmlformats.org/drawingml/2006/main">
              <a:ext uri="{FF2B5EF4-FFF2-40B4-BE49-F238E27FC236}">
                <a16:creationId xmlns:a16="http://schemas.microsoft.com/office/drawing/2014/main" id="{44A1FB6F-C60A-4D4A-B06A-471D84AAD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7093" y="4823"/>
            <a:ext cx="9234907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t>      </a:t>
            </a:r>
            <a:endParaRPr/>
          </a:p>
        </p:txBody>
      </p:sp>
      <p:sp>
        <p:nvSpPr>
          <p:cNvPr id="46" name="TextBox 55">
            <a:extLst xmlns:a="http://schemas.openxmlformats.org/drawingml/2006/main">
              <a:ext uri="{FF2B5EF4-FFF2-40B4-BE49-F238E27FC236}">
                <a16:creationId xmlns:a16="http://schemas.microsoft.com/office/drawing/2014/main" id="{8254449F-D788-40D3-8A5F-4001F7E4B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368" y="486371"/>
            <a:ext cx="3324567" cy="3128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8571" tIns="34285" rIns="68571" bIns="34285">
            <a:spAutoFit/>
          </a:bodyPr>
          <a:lstStyle xmlns:a="http://schemas.openxmlformats.org/drawingml/2006/main"/>
          <a:p xmlns:a="http://schemas.openxmlformats.org/drawingml/2006/main">
            <a:r>
              <a:rPr sz="1600" b="1">
                <a:solidFill>
                  <a:schemeClr val="bg2"/>
                </a:solidFill>
                <a:latin typeface="方正公文黑体"/>
                <a:ea typeface="方正公文黑体"/>
                <a:cs typeface="方正公文黑体"/>
              </a:rPr>
              <a:t>RESUME</a:t>
            </a:r>
            <a:endParaRPr sz="1600" b="1">
              <a:solidFill>
                <a:schemeClr val="bg2"/>
              </a:solidFill>
              <a:latin typeface="方正公文黑体"/>
              <a:ea typeface="方正公文黑体"/>
              <a:cs typeface="方正公文黑体"/>
            </a:endParaRPr>
          </a:p>
        </p:txBody>
      </p:sp>
      <p:sp>
        <p:nvSpPr>
          <p:cNvPr id="7" name="矩形 6">
            <a:extLst xmlns:a="http://schemas.openxmlformats.org/drawingml/2006/main">
              <a:ext uri="{FF2B5EF4-FFF2-40B4-BE49-F238E27FC236}">
                <a16:creationId xmlns:a16="http://schemas.microsoft.com/office/drawing/2014/main" id="{A7B445D4-4992-46E7-A3FB-CCA83E30C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145" y="893"/>
            <a:ext cx="2972333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ln xmlns:a="http://schemas.openxmlformats.org/drawingml/2006/main">
            <a:noFill/>
          </a:ln>
          <a:effectLst xmlns:a="http://schemas.openxmlformats.org/drawingml/2006/main">
            <a:outerShdw blurRad="254000" dist="101600" dir="2700000" algn="tl" rotWithShape="0">
              <a:prstClr val="black">
                <a:alpha val="25000"/>
              </a:prstClr>
            </a:out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5" name="TextBox 55">
            <a:extLst xmlns:a="http://schemas.openxmlformats.org/drawingml/2006/main">
              <a:ext uri="{FF2B5EF4-FFF2-40B4-BE49-F238E27FC236}">
                <a16:creationId xmlns:a16="http://schemas.microsoft.com/office/drawing/2014/main" id="{FD6D9757-D01D-4CE7-BAE5-7973A52A7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368" y="226068"/>
            <a:ext cx="2393721" cy="3746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68571" tIns="34285" rIns="68571" bIns="34285">
            <a:spAutoFit/>
          </a:bodyPr>
          <a:lstStyle xmlns:a="http://schemas.openxmlformats.org/drawingml/2006/main"/>
          <a:p xmlns:a="http://schemas.openxmlformats.org/drawingml/2006/main">
            <a:r>
              <a:rPr sz="2000" b="1">
                <a:solidFill>
                  <a:srgbClr val="222B34"/>
                </a:solidFill>
                <a:latin typeface="方正公文黑体"/>
                <a:ea typeface="方正公文黑体"/>
                <a:cs typeface="方正公文黑体"/>
              </a:rPr>
              <a:t>工作履历</a:t>
            </a:r>
            <a:endParaRPr sz="2000" b="1">
              <a:solidFill>
                <a:srgbClr val="222B34"/>
              </a:solidFill>
              <a:latin typeface="方正公文黑体"/>
              <a:ea typeface="方正公文黑体"/>
              <a:cs typeface="方正公文黑体"/>
            </a:endParaRPr>
          </a:p>
        </p:txBody>
      </p:sp>
      <p:cxnSp>
        <p:nvCxnSpPr>
          <p:cNvPr id="6" name="直接连接符 5">
            <a:extLst xmlns:a="http://schemas.openxmlformats.org/drawingml/2006/main">
              <a:ext uri="{FF2B5EF4-FFF2-40B4-BE49-F238E27FC236}">
                <a16:creationId xmlns:a16="http://schemas.microsoft.com/office/drawing/2014/main" id="{F45E11B1-D75D-46EA-AB10-3240ECF3AF24}"/>
              </a:ext>
            </a:extLst>
          </p:cNvPr>
          <p:cNvCxnSpPr>
            <a:stCxn xmlns:a="http://schemas.openxmlformats.org/drawingml/2006/main" id="51" idx="4"/>
            <a:endCxn xmlns:a="http://schemas.openxmlformats.org/drawingml/2006/main" id="23" idx="4"/>
          </p:cNvCxnSpPr>
          <p:nvPr/>
        </p:nvCxnSpPr>
        <p:spPr>
          <a:xfrm xmlns:a="http://schemas.openxmlformats.org/drawingml/2006/main">
            <a:off x="3649085" y="999034"/>
            <a:ext cx="0" cy="4765675"/>
          </a:xfrm>
          <a:prstGeom xmlns:a="http://schemas.openxmlformats.org/drawingml/2006/main" prst="line">
            <a:avLst/>
          </a:prstGeom>
          <a:ln xmlns:a="http://schemas.openxmlformats.org/drawingml/2006/main">
            <a:solidFill>
              <a:schemeClr val="tx1">
                <a:lumMod val="50000"/>
                <a:lumOff val="50000"/>
                <a:alpha val="40000"/>
              </a:schemeClr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cxnSp>
      <p:sp>
        <p:nvSpPr>
          <p:cNvPr id="51" name="椭圆 50">
            <a:extLst xmlns:a="http://schemas.openxmlformats.org/drawingml/2006/main">
              <a:ext uri="{FF2B5EF4-FFF2-40B4-BE49-F238E27FC236}">
                <a16:creationId xmlns:a16="http://schemas.microsoft.com/office/drawing/2014/main" id="{27F4CA19-3909-4A66-859E-6C90C002F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15465" y="725581"/>
            <a:ext cx="267240" cy="272818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2">
              <a:lumMod val="20000"/>
              <a:lumOff val="8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2" name="椭圆 51">
            <a:extLst xmlns:a="http://schemas.openxmlformats.org/drawingml/2006/main">
              <a:ext uri="{FF2B5EF4-FFF2-40B4-BE49-F238E27FC236}">
                <a16:creationId xmlns:a16="http://schemas.microsoft.com/office/drawing/2014/main" id="{4466BAF0-BEA3-4FF8-A496-7BA56861A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60479" y="771534"/>
            <a:ext cx="177212" cy="180911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2">
              <a:lumMod val="60000"/>
              <a:lumOff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3" name="椭圆 52">
            <a:extLst xmlns:a="http://schemas.openxmlformats.org/drawingml/2006/main">
              <a:ext uri="{FF2B5EF4-FFF2-40B4-BE49-F238E27FC236}">
                <a16:creationId xmlns:a16="http://schemas.microsoft.com/office/drawing/2014/main" id="{2C217BA5-EB82-42EB-BFA1-9F21F330C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607342" y="819377"/>
            <a:ext cx="83488" cy="85229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accent2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6" name="椭圆 15">
            <a:extLst xmlns:a="http://schemas.openxmlformats.org/drawingml/2006/main">
              <a:ext uri="{FF2B5EF4-FFF2-40B4-BE49-F238E27FC236}">
                <a16:creationId xmlns:a16="http://schemas.microsoft.com/office/drawing/2014/main" id="{2E6B0018-B6A7-4ED9-A798-88EB3F181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78" y="411284"/>
            <a:ext cx="1691704" cy="1727015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/>
          </a:solidFill>
          <a:ln xmlns:a="http://schemas.openxmlformats.org/drawingml/2006/main" w="127000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" name="椭圆 2">
            <a:extLst xmlns:a="http://schemas.openxmlformats.org/drawingml/2006/main">
              <a:ext uri="{FF2B5EF4-FFF2-40B4-BE49-F238E27FC236}">
                <a16:creationId xmlns:a16="http://schemas.microsoft.com/office/drawing/2014/main" id="{49F86BD5-DDC8-4059-A5F3-205213679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655" y="523658"/>
            <a:ext cx="1471550" cy="1502266"/>
          </a:xfrm>
          <a:prstGeom xmlns:a="http://schemas.openxmlformats.org/drawingml/2006/main" prst="ellipse">
            <a:avLst/>
          </a:prstGeom>
          <a:blipFill xmlns:a="http://schemas.openxmlformats.org/drawingml/2006/main" rotWithShape="1">
            <a:blip xmlns:r="http://schemas.openxmlformats.org/officeDocument/2006/relationships" r:embed="R9fa4c96494e845ba"/>
            <a:srcRect l="0" t="0" r="0" b="0"/>
            <a:stretch>
              <a:fillRect l="0" t="0" r="0" b="0"/>
            </a:stretch>
          </a:blipFill>
          <a:ln xmlns:a="http://schemas.openxmlformats.org/drawingml/2006/main" w="12700">
            <a:noFill/>
          </a:ln>
          <a:effectLst xmlns:a="http://schemas.openxmlformats.org/drawingml/2006/main">
            <a:innerShdw blurRad="38100">
              <a:schemeClr val="bg1"/>
            </a:innerShdw>
          </a:effectLst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" name="文本框 4">
            <a:extLst xmlns:a="http://schemas.openxmlformats.org/drawingml/2006/main">
              <a:ext uri="{FF2B5EF4-FFF2-40B4-BE49-F238E27FC236}">
                <a16:creationId xmlns:a16="http://schemas.microsoft.com/office/drawing/2014/main" id="{AEB48AD5-2B9E-4138-AAF0-9C7907E3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" y="2278380"/>
            <a:ext cx="2393950" cy="5835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16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澄木老师丨陈忠勇</a:t>
            </a:r>
            <a:endParaRPr sz="1600" b="1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algn="ctr">
              <a:buNone/>
            </a:pPr>
            <a:r>
              <a:rPr sz="16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18019360618@qq.com</a:t>
            </a:r>
            <a:endParaRPr sz="1600" b="1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5" name="直接连接符 34">
            <a:extLst xmlns:a="http://schemas.openxmlformats.org/drawingml/2006/main">
              <a:ext uri="{FF2B5EF4-FFF2-40B4-BE49-F238E27FC236}">
                <a16:creationId xmlns:a16="http://schemas.microsoft.com/office/drawing/2014/main" id="{766D8B34-618A-4E8E-89A0-124A9BE4F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77" y="3725984"/>
            <a:ext cx="0" cy="897714"/>
          </a:xfrm>
          <a:prstGeom xmlns:a="http://schemas.openxmlformats.org/drawingml/2006/main" prst="line">
            <a:avLst/>
          </a:prstGeom>
          <a:ln xmlns:a="http://schemas.openxmlformats.org/drawingml/2006/main" w="6350">
            <a:solidFill>
              <a:schemeClr val="bg1">
                <a:alpha val="70000"/>
              </a:schemeClr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38" name="椭圆 37">
            <a:extLst xmlns:a="http://schemas.openxmlformats.org/drawingml/2006/main">
              <a:ext uri="{FF2B5EF4-FFF2-40B4-BE49-F238E27FC236}">
                <a16:creationId xmlns:a16="http://schemas.microsoft.com/office/drawing/2014/main" id="{8437E3BA-9C1B-4E96-BE20-41CB0D67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773" y="3648393"/>
            <a:ext cx="152008" cy="155181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>
              <a:alpha val="2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7" name="椭圆 36">
            <a:extLst xmlns:a="http://schemas.openxmlformats.org/drawingml/2006/main">
              <a:ext uri="{FF2B5EF4-FFF2-40B4-BE49-F238E27FC236}">
                <a16:creationId xmlns:a16="http://schemas.microsoft.com/office/drawing/2014/main" id="{E85079B5-28F8-4431-B164-FA9BC2DD3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377" y="3674532"/>
            <a:ext cx="100800" cy="102904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>
              <a:alpha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6" name="椭圆 35">
            <a:extLst xmlns:a="http://schemas.openxmlformats.org/drawingml/2006/main">
              <a:ext uri="{FF2B5EF4-FFF2-40B4-BE49-F238E27FC236}">
                <a16:creationId xmlns:a16="http://schemas.microsoft.com/office/drawing/2014/main" id="{FFC51388-C07B-4633-8BFA-89FC93AC8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033" y="3701745"/>
            <a:ext cx="47488" cy="48479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0" name="直接连接符 9">
            <a:extLst xmlns:a="http://schemas.openxmlformats.org/drawingml/2006/main">
              <a:ext uri="{FF2B5EF4-FFF2-40B4-BE49-F238E27FC236}">
                <a16:creationId xmlns:a16="http://schemas.microsoft.com/office/drawing/2014/main" id="{A7F7266C-825B-48AD-954A-A599192E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77" y="4645390"/>
            <a:ext cx="0" cy="897714"/>
          </a:xfrm>
          <a:prstGeom xmlns:a="http://schemas.openxmlformats.org/drawingml/2006/main" prst="line">
            <a:avLst/>
          </a:prstGeom>
          <a:ln xmlns:a="http://schemas.openxmlformats.org/drawingml/2006/main" w="6350">
            <a:solidFill>
              <a:schemeClr val="bg1">
                <a:alpha val="70000"/>
              </a:schemeClr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31" name="椭圆 30">
            <a:extLst xmlns:a="http://schemas.openxmlformats.org/drawingml/2006/main">
              <a:ext uri="{FF2B5EF4-FFF2-40B4-BE49-F238E27FC236}">
                <a16:creationId xmlns:a16="http://schemas.microsoft.com/office/drawing/2014/main" id="{86E801CF-3D55-4B2C-B747-E07A7522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956" y="5205209"/>
            <a:ext cx="152008" cy="155181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>
              <a:alpha val="2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0" name="椭圆 39">
            <a:extLst xmlns:a="http://schemas.openxmlformats.org/drawingml/2006/main">
              <a:ext uri="{FF2B5EF4-FFF2-40B4-BE49-F238E27FC236}">
                <a16:creationId xmlns:a16="http://schemas.microsoft.com/office/drawing/2014/main" id="{FEF47E88-C81E-4FD2-99AC-B8F19CD23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560" y="5231348"/>
            <a:ext cx="100800" cy="102904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>
              <a:alpha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1" name="椭圆 40">
            <a:extLst xmlns:a="http://schemas.openxmlformats.org/drawingml/2006/main">
              <a:ext uri="{FF2B5EF4-FFF2-40B4-BE49-F238E27FC236}">
                <a16:creationId xmlns:a16="http://schemas.microsoft.com/office/drawing/2014/main" id="{E2DCD702-CADB-4086-9E75-10601280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216" y="5258561"/>
            <a:ext cx="47488" cy="48479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6" name="文本框 55">
            <a:extLst xmlns:a="http://schemas.openxmlformats.org/drawingml/2006/main">
              <a:ext uri="{FF2B5EF4-FFF2-40B4-BE49-F238E27FC236}">
                <a16:creationId xmlns:a16="http://schemas.microsoft.com/office/drawing/2014/main" id="{5FF5AC3E-7A40-4C38-830A-A115335A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11" y="3701840"/>
            <a:ext cx="865466" cy="3492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60000"/>
              </a:lnSpc>
              <a:buNone/>
            </a:pPr>
            <a:r>
              <a:rPr sz="10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2001.9</a:t>
            </a:r>
            <a:endParaRPr sz="10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60000"/>
              </a:lnSpc>
              <a:buNone/>
            </a:pPr>
            <a:r>
              <a:rPr sz="10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2005.6</a:t>
            </a:r>
            <a:r>
              <a:rPr sz="12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 </a:t>
            </a:r>
            <a:r>
              <a:rPr>
                <a:latin typeface="黑体"/>
                <a:ea typeface="黑体"/>
                <a:cs typeface="黑体"/>
              </a:rPr>
              <a:t>  </a:t>
            </a:r>
            <a:endParaRPr>
              <a:latin typeface="黑体"/>
              <a:ea typeface="黑体"/>
              <a:cs typeface="黑体"/>
            </a:endParaRPr>
          </a:p>
        </p:txBody>
      </p:sp>
      <p:sp>
        <p:nvSpPr>
          <p:cNvPr id="61" name="文本框 60">
            <a:extLst xmlns:a="http://schemas.openxmlformats.org/drawingml/2006/main">
              <a:ext uri="{FF2B5EF4-FFF2-40B4-BE49-F238E27FC236}">
                <a16:creationId xmlns:a16="http://schemas.microsoft.com/office/drawing/2014/main" id="{8B097514-CD0C-43A6-A94A-16C76A183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650" y="3635253"/>
            <a:ext cx="2104415" cy="166814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70000"/>
              </a:lnSpc>
              <a:buNone/>
            </a:pPr>
            <a:r>
              <a:rPr sz="12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南京邮电大学【本科】</a:t>
            </a:r>
            <a:endParaRPr sz="12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70000"/>
              </a:lnSpc>
              <a:buNone/>
            </a:pPr>
            <a:endParaRPr sz="12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70000"/>
              </a:lnSpc>
              <a:buNone/>
            </a:pPr>
            <a:endParaRPr sz="8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信息工程系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8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主修：电子信息科学与技术</a:t>
            </a:r>
            <a:endParaRPr sz="8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8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辅修：计算机科学与技术</a:t>
            </a:r>
            <a:endParaRPr sz="8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总学分</a:t>
            </a: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专业第一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系三好学生代表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系科协副主席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2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B010309</a:t>
            </a: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副班长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endParaRPr sz="7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3" name="文本框 62">
            <a:extLst xmlns:a="http://schemas.openxmlformats.org/drawingml/2006/main">
              <a:ext uri="{FF2B5EF4-FFF2-40B4-BE49-F238E27FC236}">
                <a16:creationId xmlns:a16="http://schemas.microsoft.com/office/drawing/2014/main" id="{D4FCB6B0-2D11-463A-9EA4-079D9777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015" y="5185186"/>
            <a:ext cx="2104415" cy="670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70000"/>
              </a:lnSpc>
              <a:buNone/>
            </a:pPr>
            <a:r>
              <a:rPr sz="12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华中科技大学【硕士】</a:t>
            </a:r>
            <a:endParaRPr sz="12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70000"/>
              </a:lnSpc>
              <a:buNone/>
            </a:pPr>
            <a:endParaRPr sz="12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70000"/>
              </a:lnSpc>
              <a:buNone/>
            </a:pPr>
            <a:endParaRPr sz="12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70000"/>
              </a:lnSpc>
              <a:buNone/>
            </a:pPr>
            <a:endParaRPr sz="12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70000"/>
              </a:lnSpc>
              <a:buNone/>
            </a:pPr>
            <a:endParaRPr sz="6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4" name="文本框 63">
            <a:extLst xmlns:a="http://schemas.openxmlformats.org/drawingml/2006/main">
              <a:ext uri="{FF2B5EF4-FFF2-40B4-BE49-F238E27FC236}">
                <a16:creationId xmlns:a16="http://schemas.microsoft.com/office/drawing/2014/main" id="{8C268679-5E65-447E-B087-F8806410C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11" y="5188523"/>
            <a:ext cx="865466" cy="3924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70000"/>
              </a:lnSpc>
              <a:buNone/>
            </a:pPr>
            <a:r>
              <a:rPr sz="10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2006.9</a:t>
            </a:r>
            <a:endParaRPr sz="10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70000"/>
              </a:lnSpc>
              <a:buNone/>
            </a:pPr>
            <a:r>
              <a:rPr sz="10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2009.6</a:t>
            </a:r>
            <a:r>
              <a:rPr sz="12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 </a:t>
            </a:r>
            <a:r>
              <a:rPr>
                <a:latin typeface="黑体"/>
                <a:ea typeface="黑体"/>
                <a:cs typeface="黑体"/>
              </a:rPr>
              <a:t>  </a:t>
            </a:r>
            <a:endParaRPr>
              <a:latin typeface="黑体"/>
              <a:ea typeface="黑体"/>
              <a:cs typeface="黑体"/>
            </a:endParaRPr>
          </a:p>
        </p:txBody>
      </p:sp>
      <p:sp>
        <p:nvSpPr>
          <p:cNvPr id="66" name="直接连接符 65">
            <a:extLst xmlns:a="http://schemas.openxmlformats.org/drawingml/2006/main">
              <a:ext uri="{FF2B5EF4-FFF2-40B4-BE49-F238E27FC236}">
                <a16:creationId xmlns:a16="http://schemas.microsoft.com/office/drawing/2014/main" id="{CD0227BB-B0B2-4B17-A8B2-200AD7415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777" y="3040184"/>
            <a:ext cx="0" cy="3369764"/>
          </a:xfrm>
          <a:prstGeom xmlns:a="http://schemas.openxmlformats.org/drawingml/2006/main" prst="line">
            <a:avLst/>
          </a:prstGeom>
          <a:ln xmlns:a="http://schemas.openxmlformats.org/drawingml/2006/main" w="6350">
            <a:solidFill>
              <a:schemeClr val="bg1">
                <a:alpha val="70000"/>
              </a:schemeClr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0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tx1"/>
          </a:fontRef>
        </p:style>
      </p:sp>
      <p:sp>
        <p:nvSpPr>
          <p:cNvPr id="68" name="椭圆 67">
            <a:extLst xmlns:a="http://schemas.openxmlformats.org/drawingml/2006/main">
              <a:ext uri="{FF2B5EF4-FFF2-40B4-BE49-F238E27FC236}">
                <a16:creationId xmlns:a16="http://schemas.microsoft.com/office/drawing/2014/main" id="{B0AE5AF2-0F88-460E-8C31-4233213EF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6956" y="2938398"/>
            <a:ext cx="152008" cy="155181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>
              <a:alpha val="2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69" name="椭圆 68">
            <a:extLst xmlns:a="http://schemas.openxmlformats.org/drawingml/2006/main">
              <a:ext uri="{FF2B5EF4-FFF2-40B4-BE49-F238E27FC236}">
                <a16:creationId xmlns:a16="http://schemas.microsoft.com/office/drawing/2014/main" id="{A1EEA4F5-FF59-4A64-BC1A-A14D5C50F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560" y="2964537"/>
            <a:ext cx="100800" cy="102904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>
              <a:alpha val="40000"/>
            </a:scheme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0" name="椭圆 69">
            <a:extLst xmlns:a="http://schemas.openxmlformats.org/drawingml/2006/main">
              <a:ext uri="{FF2B5EF4-FFF2-40B4-BE49-F238E27FC236}">
                <a16:creationId xmlns:a16="http://schemas.microsoft.com/office/drawing/2014/main" id="{82E81C83-6893-4BE8-BE1A-B308646D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216" y="2991750"/>
            <a:ext cx="47488" cy="48479"/>
          </a:xfrm>
          <a:prstGeom xmlns:a="http://schemas.openxmlformats.org/drawingml/2006/main" prst="ellipse">
            <a:avLst/>
          </a:prstGeom>
          <a:solidFill xmlns:a="http://schemas.openxmlformats.org/drawingml/2006/main">
            <a:schemeClr val="bg1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71" name="文本框 70">
            <a:extLst xmlns:a="http://schemas.openxmlformats.org/drawingml/2006/main">
              <a:ext uri="{FF2B5EF4-FFF2-40B4-BE49-F238E27FC236}">
                <a16:creationId xmlns:a16="http://schemas.microsoft.com/office/drawing/2014/main" id="{F01BEBA7-AD72-4A07-AC0A-BF4AD4A46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11" y="2861642"/>
            <a:ext cx="865466" cy="2451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1982.9</a:t>
            </a:r>
            <a:endParaRPr sz="10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2" name="文本框 71">
            <a:extLst xmlns:a="http://schemas.openxmlformats.org/drawingml/2006/main">
              <a:ext uri="{FF2B5EF4-FFF2-40B4-BE49-F238E27FC236}">
                <a16:creationId xmlns:a16="http://schemas.microsoft.com/office/drawing/2014/main" id="{BC105CD3-1868-4462-B3A1-53B22CFC1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908" y="2879997"/>
            <a:ext cx="2104415" cy="27559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江苏江阴人</a:t>
            </a:r>
            <a:endParaRPr sz="12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" name="文本框 7">
            <a:extLst xmlns:a="http://schemas.openxmlformats.org/drawingml/2006/main">
              <a:ext uri="{FF2B5EF4-FFF2-40B4-BE49-F238E27FC236}">
                <a16:creationId xmlns:a16="http://schemas.microsoft.com/office/drawing/2014/main" id="{98F56527-9D08-488E-9C97-91AEF28D5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760" y="3837067"/>
            <a:ext cx="2104415" cy="21399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8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厚德、弘毅、求是、笃行</a:t>
            </a:r>
            <a:endParaRPr sz="8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2" name="文本框 11">
            <a:extLst xmlns:a="http://schemas.openxmlformats.org/drawingml/2006/main">
              <a:ext uri="{FF2B5EF4-FFF2-40B4-BE49-F238E27FC236}">
                <a16:creationId xmlns:a16="http://schemas.microsoft.com/office/drawing/2014/main" id="{3C805A35-7179-4300-B4AB-EF4501BA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711" y="3123216"/>
            <a:ext cx="2104415" cy="50673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人心齐、民性刚、敢攀登、创一流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霞客故里，江尾海头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叫全国的文明从江阴发起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文本框 13">
            <a:extLst xmlns:a="http://schemas.openxmlformats.org/drawingml/2006/main">
              <a:ext uri="{FF2B5EF4-FFF2-40B4-BE49-F238E27FC236}">
                <a16:creationId xmlns:a16="http://schemas.microsoft.com/office/drawing/2014/main" id="{AE690BE6-D070-4C13-AF57-2FA2FDBB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781" y="5360933"/>
            <a:ext cx="2104415" cy="33718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r>
              <a:rPr sz="8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明德、厚学、求是、创新</a:t>
            </a:r>
            <a:endParaRPr sz="8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r>
              <a:rPr sz="8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创新、开源、笃学、卓越</a:t>
            </a:r>
            <a:endParaRPr sz="8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文本框 16">
            <a:extLst xmlns:a="http://schemas.openxmlformats.org/drawingml/2006/main">
              <a:ext uri="{FF2B5EF4-FFF2-40B4-BE49-F238E27FC236}">
                <a16:creationId xmlns:a16="http://schemas.microsoft.com/office/drawing/2014/main" id="{FBEC75F6-0A2C-4773-B6A4-5C7CC49A1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994" y="5697932"/>
            <a:ext cx="2104415" cy="54673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1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软件学院软件工程专业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1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绩点</a:t>
            </a: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班级第一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>
              <a:lnSpc>
                <a:spcPct val="110000"/>
              </a:lnSpc>
              <a:buNone/>
            </a:pPr>
            <a:r>
              <a:rPr sz="900">
                <a:solidFill>
                  <a:schemeClr val="bg1"/>
                </a:solidFill>
                <a:latin typeface="黑体"/>
                <a:ea typeface="黑体"/>
                <a:cs typeface="黑体"/>
              </a:rPr>
              <a:t>学习委员</a:t>
            </a:r>
            <a:endParaRPr sz="900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9" name="椭圆 18">
            <a:extLst xmlns:a="http://schemas.openxmlformats.org/drawingml/2006/main">
              <a:ext uri="{FF2B5EF4-FFF2-40B4-BE49-F238E27FC236}">
                <a16:creationId xmlns:a16="http://schemas.microsoft.com/office/drawing/2014/main" id="{3AFB0685-7F81-45AA-8AFD-690CDBC9C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15465" y="5585593"/>
            <a:ext cx="267240" cy="27281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2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1" name="椭圆 20">
            <a:extLst xmlns:a="http://schemas.openxmlformats.org/drawingml/2006/main">
              <a:ext uri="{FF2B5EF4-FFF2-40B4-BE49-F238E27FC236}">
                <a16:creationId xmlns:a16="http://schemas.microsoft.com/office/drawing/2014/main" id="{BDBAB5D8-0383-4B9D-9A95-72618014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60479" y="5631546"/>
            <a:ext cx="177212" cy="18091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4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23" name="椭圆 22">
            <a:extLst xmlns:a="http://schemas.openxmlformats.org/drawingml/2006/main">
              <a:ext uri="{FF2B5EF4-FFF2-40B4-BE49-F238E27FC236}">
                <a16:creationId xmlns:a16="http://schemas.microsoft.com/office/drawing/2014/main" id="{E4E67C00-22E7-4225-88D1-19653BA06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607342" y="5679389"/>
            <a:ext cx="83488" cy="85229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1026" name="Picture 2">
            <a:extLst xmlns:a="http://schemas.openxmlformats.org/drawingml/2006/main">
              <a:ext uri="{FF2B5EF4-FFF2-40B4-BE49-F238E27FC236}">
                <a16:creationId xmlns:a16="http://schemas.microsoft.com/office/drawing/2014/main" id="{B46EAE5A-CD65-4CE4-BD29-82B980111F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16da09588402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7845735" y="5464347"/>
            <a:ext cx="1017474" cy="374604"/>
          </a:xfrm>
          <a:prstGeom xmlns:a="http://schemas.openxmlformats.org/drawingml/2006/main" prst="rect">
            <a:avLst/>
          </a:prstGeom>
        </p:spPr>
      </p:pic>
      <p:sp>
        <p:nvSpPr>
          <p:cNvPr id="77" name="TextBox 22">
            <a:extLst xmlns:a="http://schemas.openxmlformats.org/drawingml/2006/main">
              <a:ext uri="{FF2B5EF4-FFF2-40B4-BE49-F238E27FC236}">
                <a16:creationId xmlns:a16="http://schemas.microsoft.com/office/drawing/2014/main" id="{04646E80-8A2D-482B-AEE3-1AAC813A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668" y="5548884"/>
            <a:ext cx="2846379" cy="260418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effectLst xmlns:a="http://schemas.openxmlformats.org/drawingml/2006/main"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南京烽火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——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网警综合平台</a:t>
            </a:r>
            <a:endParaRPr sz="1100" b="1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8" name="TextBox 23">
            <a:extLst xmlns:a="http://schemas.openxmlformats.org/drawingml/2006/main">
              <a:ext uri="{FF2B5EF4-FFF2-40B4-BE49-F238E27FC236}">
                <a16:creationId xmlns:a16="http://schemas.microsoft.com/office/drawing/2014/main" id="{F6461C92-1184-4EC7-B7EB-03AA78043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668" y="5940275"/>
            <a:ext cx="7175441" cy="891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</a:pP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2005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.03-2011.10  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技术骨干、项目经理、系统分析师</a:t>
            </a:r>
            <a:endParaRPr sz="1000" b="1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软件研发工程师（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1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年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9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个月）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—&gt;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软件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架构师（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2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年）</a:t>
            </a:r>
            <a:endParaRPr sz="1000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系统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分析师、项目经理（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2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年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9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个月）</a:t>
            </a:r>
            <a:r>
              <a:rPr sz="1000">
                <a:latin typeface="黑体"/>
                <a:ea typeface="黑体"/>
                <a:cs typeface="黑体"/>
              </a:rPr>
              <a:t> </a:t>
            </a:r>
            <a:r>
              <a:rPr sz="1000">
                <a:latin typeface="黑体"/>
                <a:ea typeface="黑体"/>
                <a:cs typeface="黑体"/>
              </a:rPr>
              <a:t>—&gt;</a:t>
            </a:r>
            <a:r>
              <a:rPr sz="1000">
                <a:latin typeface="黑体"/>
                <a:ea typeface="黑体"/>
                <a:cs typeface="黑体"/>
              </a:rPr>
              <a:t> 代理质量部总经理（</a:t>
            </a:r>
            <a:r>
              <a:rPr sz="1000">
                <a:latin typeface="黑体"/>
                <a:ea typeface="黑体"/>
                <a:cs typeface="黑体"/>
              </a:rPr>
              <a:t>3</a:t>
            </a:r>
            <a:r>
              <a:rPr sz="1000">
                <a:latin typeface="黑体"/>
                <a:ea typeface="黑体"/>
                <a:cs typeface="黑体"/>
              </a:rPr>
              <a:t>个月）</a:t>
            </a:r>
            <a:endParaRPr sz="1000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0—&gt;1—&gt;N 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大数据、数据中台、智慧公安</a:t>
            </a:r>
            <a:endParaRPr sz="1000" b="1">
              <a:solidFill>
                <a:schemeClr val="tx1"/>
              </a:solidFill>
              <a:latin typeface="黑体"/>
              <a:ea typeface="黑体"/>
              <a:cs typeface="黑体"/>
            </a:endParaRPr>
          </a:p>
        </p:txBody>
      </p:sp>
      <p:pic>
        <p:nvPicPr>
          <p:cNvPr id="13" name="Picture 2">
            <a:extLst xmlns:a="http://schemas.openxmlformats.org/drawingml/2006/main">
              <a:ext uri="{FF2B5EF4-FFF2-40B4-BE49-F238E27FC236}">
                <a16:creationId xmlns:a16="http://schemas.microsoft.com/office/drawing/2014/main" id="{01072C5B-C66B-43C6-BF8B-014184A4E2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4ee5d4319748e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8959225" y="5559783"/>
            <a:ext cx="1361536" cy="350409"/>
          </a:xfrm>
          <a:prstGeom xmlns:a="http://schemas.openxmlformats.org/drawingml/2006/main" prst="rect">
            <a:avLst/>
          </a:prstGeom>
        </p:spPr>
      </p:pic>
      <p:pic>
        <p:nvPicPr>
          <p:cNvPr id="42" name="图片 41">
            <a:extLst xmlns:a="http://schemas.openxmlformats.org/drawingml/2006/main">
              <a:ext uri="{FF2B5EF4-FFF2-40B4-BE49-F238E27FC236}">
                <a16:creationId xmlns:a16="http://schemas.microsoft.com/office/drawing/2014/main" id="{19F02F58-4A9A-4686-9D89-AF1E2C9EC2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b8fd575fd4486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0400285" y="5584021"/>
            <a:ext cx="1663918" cy="342066"/>
          </a:xfrm>
          <a:prstGeom xmlns:a="http://schemas.openxmlformats.org/drawingml/2006/main" prst="rect">
            <a:avLst/>
          </a:prstGeom>
        </p:spPr>
      </p:pic>
      <p:sp>
        <p:nvSpPr>
          <p:cNvPr id="58" name="椭圆 57">
            <a:extLst xmlns:a="http://schemas.openxmlformats.org/drawingml/2006/main">
              <a:ext uri="{FF2B5EF4-FFF2-40B4-BE49-F238E27FC236}">
                <a16:creationId xmlns:a16="http://schemas.microsoft.com/office/drawing/2014/main" id="{0DE9A4D5-6993-4B1E-971C-BC17A25B3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15465" y="4474862"/>
            <a:ext cx="267240" cy="2719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2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9" name="椭圆 58">
            <a:extLst xmlns:a="http://schemas.openxmlformats.org/drawingml/2006/main">
              <a:ext uri="{FF2B5EF4-FFF2-40B4-BE49-F238E27FC236}">
                <a16:creationId xmlns:a16="http://schemas.microsoft.com/office/drawing/2014/main" id="{135048F4-68EB-44C5-87BA-5E8EEDEFE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60479" y="4518314"/>
            <a:ext cx="177212" cy="18035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4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60" name="椭圆 59">
            <a:extLst xmlns:a="http://schemas.openxmlformats.org/drawingml/2006/main">
              <a:ext uri="{FF2B5EF4-FFF2-40B4-BE49-F238E27FC236}">
                <a16:creationId xmlns:a16="http://schemas.microsoft.com/office/drawing/2014/main" id="{EA7F63EC-AEB9-4351-8AF8-14892080A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607342" y="4567514"/>
            <a:ext cx="83488" cy="849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3" name="图片 32">
            <a:extLst xmlns:a="http://schemas.openxmlformats.org/drawingml/2006/main">
              <a:ext uri="{FF2B5EF4-FFF2-40B4-BE49-F238E27FC236}">
                <a16:creationId xmlns:a16="http://schemas.microsoft.com/office/drawing/2014/main" id="{28852FF1-8EEC-4EB4-ABCB-C8BA720C7BF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3bbbda8b2646be">
            <a:extLst>
              <a:ext uri="{96DAC541-7B7A-43D3-8B79-37D633B846F1}">
                <asvg:svgBlip xmlns:asvg="http://schemas.microsoft.com/office/drawing/2016/SVG/main" r:embed="Re183e64f089241bf"/>
              </a:ext>
            </a:extLst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6978556" y="4432283"/>
            <a:ext cx="1516813" cy="289504"/>
          </a:xfrm>
          <a:prstGeom xmlns:a="http://schemas.openxmlformats.org/drawingml/2006/main" prst="rect">
            <a:avLst/>
          </a:prstGeom>
        </p:spPr>
      </p:pic>
      <p:pic>
        <p:nvPicPr>
          <p:cNvPr id="1030" name="Picture 6">
            <a:extLst xmlns:a="http://schemas.openxmlformats.org/drawingml/2006/main">
              <a:ext uri="{FF2B5EF4-FFF2-40B4-BE49-F238E27FC236}">
                <a16:creationId xmlns:a16="http://schemas.microsoft.com/office/drawing/2014/main" id="{250B5757-1EFA-4E44-8027-E687B6A3E3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5a7fed77bd466f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8650172" y="4423252"/>
            <a:ext cx="1256928" cy="275321"/>
          </a:xfrm>
          <a:prstGeom xmlns:a="http://schemas.openxmlformats.org/drawingml/2006/main" prst="rect">
            <a:avLst/>
          </a:prstGeom>
        </p:spPr>
      </p:pic>
      <p:sp>
        <p:nvSpPr>
          <p:cNvPr id="74" name="TextBox 22">
            <a:extLst xmlns:a="http://schemas.openxmlformats.org/drawingml/2006/main">
              <a:ext uri="{FF2B5EF4-FFF2-40B4-BE49-F238E27FC236}">
                <a16:creationId xmlns:a16="http://schemas.microsoft.com/office/drawing/2014/main" id="{06841290-B793-4FEE-A417-DD2676775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668" y="4419798"/>
            <a:ext cx="2846379" cy="260373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effectLst xmlns:a="http://schemas.openxmlformats.org/drawingml/2006/main"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比购网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——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电商导购平台</a:t>
            </a:r>
            <a:endParaRPr sz="1100" b="1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5" name="TextBox 23">
            <a:extLst xmlns:a="http://schemas.openxmlformats.org/drawingml/2006/main">
              <a:ext uri="{FF2B5EF4-FFF2-40B4-BE49-F238E27FC236}">
                <a16:creationId xmlns:a16="http://schemas.microsoft.com/office/drawing/2014/main" id="{C38718FA-1FEA-4E8E-8EB5-5D1CD2C6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668" y="4811122"/>
            <a:ext cx="7288222" cy="66407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</a:pP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201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1.10-2019.0</a:t>
            </a:r>
            <a:r>
              <a:rPr sz="1000" b="1">
                <a:latin typeface="黑体"/>
                <a:ea typeface="黑体"/>
                <a:cs typeface="黑体"/>
              </a:rPr>
              <a:t>5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  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技术负责人</a:t>
            </a:r>
            <a:endParaRPr sz="1000" b="1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联合创始人</a:t>
            </a:r>
            <a:r>
              <a:rPr sz="1000">
                <a:latin typeface="黑体"/>
                <a:ea typeface="黑体"/>
                <a:cs typeface="黑体"/>
              </a:rPr>
              <a:t>、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首席技术官（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CTO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）、高级工程师</a:t>
            </a:r>
            <a:endParaRPr sz="1000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0—&gt;1</a:t>
            </a:r>
            <a:r>
              <a:rPr sz="1000">
                <a:latin typeface="黑体"/>
                <a:ea typeface="黑体"/>
                <a:cs typeface="黑体"/>
              </a:rPr>
              <a:t>—&gt;N </a:t>
            </a:r>
            <a:r>
              <a:rPr sz="1000" b="1">
                <a:latin typeface="黑体"/>
                <a:ea typeface="黑体"/>
                <a:cs typeface="黑体"/>
              </a:rPr>
              <a:t>大数据、电商营销、互联网、移动互联网、区块链、人工智能、云计算</a:t>
            </a:r>
            <a:endParaRPr sz="1000" b="1">
              <a:latin typeface="黑体"/>
              <a:ea typeface="黑体"/>
              <a:cs typeface="黑体"/>
            </a:endParaRPr>
          </a:p>
        </p:txBody>
      </p:sp>
      <p:pic>
        <p:nvPicPr>
          <p:cNvPr id="1034" name="Picture 10">
            <a:extLst xmlns:a="http://schemas.openxmlformats.org/drawingml/2006/main">
              <a:ext uri="{FF2B5EF4-FFF2-40B4-BE49-F238E27FC236}">
                <a16:creationId xmlns:a16="http://schemas.microsoft.com/office/drawing/2014/main" id="{354D7D8A-E18E-4F89-949D-DC6406D8AF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1b25be8e264a5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0055740" y="4959985"/>
            <a:ext cx="497351" cy="503999"/>
          </a:xfrm>
          <a:prstGeom xmlns:a="http://schemas.openxmlformats.org/drawingml/2006/main" prst="rect">
            <a:avLst/>
          </a:prstGeom>
        </p:spPr>
      </p:pic>
      <p:pic>
        <p:nvPicPr>
          <p:cNvPr id="1036" name="Picture 12">
            <a:extLst xmlns:a="http://schemas.openxmlformats.org/drawingml/2006/main">
              <a:ext uri="{FF2B5EF4-FFF2-40B4-BE49-F238E27FC236}">
                <a16:creationId xmlns:a16="http://schemas.microsoft.com/office/drawing/2014/main" id="{5943D0C0-F5A2-419B-8F24-9575370484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4f25a56041425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0797652" y="4965153"/>
            <a:ext cx="493694" cy="503999"/>
          </a:xfrm>
          <a:prstGeom xmlns:a="http://schemas.openxmlformats.org/drawingml/2006/main" prst="rect">
            <a:avLst/>
          </a:prstGeom>
        </p:spPr>
      </p:pic>
      <p:pic>
        <p:nvPicPr>
          <p:cNvPr id="1038" name="Picture 14">
            <a:extLst xmlns:a="http://schemas.openxmlformats.org/drawingml/2006/main">
              <a:ext uri="{FF2B5EF4-FFF2-40B4-BE49-F238E27FC236}">
                <a16:creationId xmlns:a16="http://schemas.microsoft.com/office/drawing/2014/main" id="{B0CDFC43-87E4-459A-8544-5F8B40701C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8d3ed49fe3c468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0073914" y="4325035"/>
            <a:ext cx="493695" cy="503999"/>
          </a:xfrm>
          <a:prstGeom xmlns:a="http://schemas.openxmlformats.org/drawingml/2006/main" prst="rect">
            <a:avLst/>
          </a:prstGeom>
        </p:spPr>
      </p:pic>
      <p:pic>
        <p:nvPicPr>
          <p:cNvPr id="1040" name="Picture 16">
            <a:extLst xmlns:a="http://schemas.openxmlformats.org/drawingml/2006/main">
              <a:ext uri="{FF2B5EF4-FFF2-40B4-BE49-F238E27FC236}">
                <a16:creationId xmlns:a16="http://schemas.microsoft.com/office/drawing/2014/main" id="{511EF1C3-F2D4-43F2-B310-C7377C1822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c2e517c3834c7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0762839" y="4330203"/>
            <a:ext cx="493695" cy="503999"/>
          </a:xfrm>
          <a:prstGeom xmlns:a="http://schemas.openxmlformats.org/drawingml/2006/main" prst="rect">
            <a:avLst/>
          </a:prstGeom>
        </p:spPr>
      </p:pic>
      <p:pic>
        <p:nvPicPr>
          <p:cNvPr id="1042" name="Picture 18">
            <a:extLst xmlns:a="http://schemas.openxmlformats.org/drawingml/2006/main">
              <a:ext uri="{FF2B5EF4-FFF2-40B4-BE49-F238E27FC236}">
                <a16:creationId xmlns:a16="http://schemas.microsoft.com/office/drawing/2014/main" id="{A55A7D50-FDBA-4E06-956A-D404FF8491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ef8b4cc8bc42d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1451764" y="4296297"/>
            <a:ext cx="493694" cy="503999"/>
          </a:xfrm>
          <a:prstGeom xmlns:a="http://schemas.openxmlformats.org/drawingml/2006/main" prst="rect">
            <a:avLst/>
          </a:prstGeom>
        </p:spPr>
      </p:pic>
      <p:pic>
        <p:nvPicPr>
          <p:cNvPr id="49" name="图片 48">
            <a:extLst xmlns:a="http://schemas.openxmlformats.org/drawingml/2006/main">
              <a:ext uri="{FF2B5EF4-FFF2-40B4-BE49-F238E27FC236}">
                <a16:creationId xmlns:a16="http://schemas.microsoft.com/office/drawing/2014/main" id="{9BC8E0BB-D3FD-4361-A1ED-9E9BB957B4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121288aebc455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11447126" y="4971197"/>
            <a:ext cx="485732" cy="503999"/>
          </a:xfrm>
          <a:prstGeom xmlns:a="http://schemas.openxmlformats.org/drawingml/2006/main" prst="rect">
            <a:avLst/>
          </a:prstGeom>
        </p:spPr>
      </p:pic>
      <p:pic>
        <p:nvPicPr>
          <p:cNvPr id="27" name="Picture 2">
            <a:extLst xmlns:a="http://schemas.openxmlformats.org/drawingml/2006/main">
              <a:ext uri="{FF2B5EF4-FFF2-40B4-BE49-F238E27FC236}">
                <a16:creationId xmlns:a16="http://schemas.microsoft.com/office/drawing/2014/main" id="{076B757E-E12E-4B8B-A740-32263B48B0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69a26fcc5043f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9307180" y="4954302"/>
            <a:ext cx="503999" cy="503999"/>
          </a:xfrm>
          <a:prstGeom xmlns:a="http://schemas.openxmlformats.org/drawingml/2006/main" prst="rect">
            <a:avLst/>
          </a:prstGeom>
        </p:spPr>
      </p:pic>
      <p:sp>
        <p:nvSpPr>
          <p:cNvPr id="29" name="TextBox 23">
            <a:extLst xmlns:a="http://schemas.openxmlformats.org/drawingml/2006/main">
              <a:ext uri="{FF2B5EF4-FFF2-40B4-BE49-F238E27FC236}">
                <a16:creationId xmlns:a16="http://schemas.microsoft.com/office/drawing/2014/main" id="{2B112A7B-5057-42E8-8E50-45E324D76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455" y="3217545"/>
            <a:ext cx="4968240" cy="10915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</a:pP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2019.05-</a:t>
            </a:r>
            <a:r>
              <a:rPr sz="1000" b="1">
                <a:latin typeface="黑体"/>
                <a:ea typeface="黑体"/>
                <a:cs typeface="黑体"/>
              </a:rPr>
              <a:t>2024.05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   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技术负责人、项目负责人</a:t>
            </a:r>
            <a:endParaRPr sz="1000" b="1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创始人、总工程师、高级工程师</a:t>
            </a:r>
            <a:endParaRPr sz="1000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同济大学城市风险管理研究院 研究员、</a:t>
            </a:r>
            <a:r>
              <a:rPr sz="1000">
                <a:latin typeface="黑体"/>
                <a:ea typeface="黑体"/>
                <a:cs typeface="黑体"/>
              </a:rPr>
              <a:t>数据分析部主任</a:t>
            </a:r>
            <a:endParaRPr sz="1000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上海智慧城市发展研究院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 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高级研究员</a:t>
            </a:r>
            <a:endParaRPr sz="1000"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0—&gt;1—&gt;N </a:t>
            </a:r>
            <a:r>
              <a:rPr sz="1000" b="1">
                <a:latin typeface="黑体"/>
                <a:ea typeface="黑体"/>
                <a:cs typeface="黑体"/>
              </a:rPr>
              <a:t>国防动员、应急管理、智慧城市、大数据、人工智能、云计算</a:t>
            </a:r>
            <a:endParaRPr sz="1000" b="1">
              <a:solidFill>
                <a:schemeClr val="tx1"/>
              </a:solidFill>
              <a:latin typeface="黑体"/>
              <a:ea typeface="黑体"/>
              <a:cs typeface="黑体"/>
            </a:endParaRPr>
          </a:p>
        </p:txBody>
      </p:sp>
      <p:pic>
        <p:nvPicPr>
          <p:cNvPr id="24" name="图片 23">
            <a:extLst xmlns:a="http://schemas.openxmlformats.org/drawingml/2006/main">
              <a:ext uri="{FF2B5EF4-FFF2-40B4-BE49-F238E27FC236}">
                <a16:creationId xmlns:a16="http://schemas.microsoft.com/office/drawing/2014/main" id="{42D02E10-E9A7-4426-B06D-52F8771EC76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985a23514043c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6950075" y="2898140"/>
            <a:ext cx="1115695" cy="360045"/>
          </a:xfrm>
          <a:prstGeom xmlns:a="http://schemas.openxmlformats.org/drawingml/2006/main" prst="rect">
            <a:avLst/>
          </a:prstGeom>
        </p:spPr>
      </p:pic>
      <p:pic>
        <p:nvPicPr>
          <p:cNvPr id="2" name="Picture 1">
            <a:extLst xmlns:a="http://schemas.openxmlformats.org/drawingml/2006/main">
              <a:ext uri="{FF2B5EF4-FFF2-40B4-BE49-F238E27FC236}">
                <a16:creationId xmlns:a16="http://schemas.microsoft.com/office/drawing/2014/main" id="{D2B06290-DD65-48AE-9517-226B21DA5EE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c879c8e4744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8361045" y="2898140"/>
            <a:ext cx="862330" cy="360045"/>
          </a:xfrm>
          <a:prstGeom xmlns:a="http://schemas.openxmlformats.org/drawingml/2006/main" prst="rect">
            <a:avLst/>
          </a:prstGeom>
        </p:spPr>
      </p:pic>
      <p:pic>
        <p:nvPicPr>
          <p:cNvPr id="22" name="Picture 2">
            <a:extLst xmlns:a="http://schemas.openxmlformats.org/drawingml/2006/main">
              <a:ext uri="{FF2B5EF4-FFF2-40B4-BE49-F238E27FC236}">
                <a16:creationId xmlns:a16="http://schemas.microsoft.com/office/drawing/2014/main" id="{28D8C8AD-4418-4521-A354-5AE1535356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e4a94ddaa0448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6887845" y="3306445"/>
            <a:ext cx="2448560" cy="360045"/>
          </a:xfrm>
          <a:prstGeom xmlns:a="http://schemas.openxmlformats.org/drawingml/2006/main" prst="rect">
            <a:avLst/>
          </a:prstGeom>
        </p:spPr>
      </p:pic>
      <p:sp>
        <p:nvSpPr>
          <p:cNvPr id="47" name="椭圆 46">
            <a:extLst xmlns:a="http://schemas.openxmlformats.org/drawingml/2006/main">
              <a:ext uri="{FF2B5EF4-FFF2-40B4-BE49-F238E27FC236}">
                <a16:creationId xmlns:a16="http://schemas.microsoft.com/office/drawing/2014/main" id="{1AC78062-84FD-4C9C-AB79-D0FAD9B5C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15444" y="3005275"/>
            <a:ext cx="267335" cy="2717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2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48" name="椭圆 47">
            <a:extLst xmlns:a="http://schemas.openxmlformats.org/drawingml/2006/main">
              <a:ext uri="{FF2B5EF4-FFF2-40B4-BE49-F238E27FC236}">
                <a16:creationId xmlns:a16="http://schemas.microsoft.com/office/drawing/2014/main" id="{DECF3404-3DE5-4822-B3E4-25564CA0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60474" y="3048695"/>
            <a:ext cx="177274" cy="1802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4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4" name="椭圆 53">
            <a:extLst xmlns:a="http://schemas.openxmlformats.org/drawingml/2006/main">
              <a:ext uri="{FF2B5EF4-FFF2-40B4-BE49-F238E27FC236}">
                <a16:creationId xmlns:a16="http://schemas.microsoft.com/office/drawing/2014/main" id="{6749FC36-1751-4E86-807B-0310BD9A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607354" y="3097858"/>
            <a:ext cx="83517" cy="849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55" name="TextBox 22">
            <a:extLst xmlns:a="http://schemas.openxmlformats.org/drawingml/2006/main">
              <a:ext uri="{FF2B5EF4-FFF2-40B4-BE49-F238E27FC236}">
                <a16:creationId xmlns:a16="http://schemas.microsoft.com/office/drawing/2014/main" id="{BCA491C6-A585-41F9-AF88-DC66F8BF6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455" y="2949575"/>
            <a:ext cx="2846070" cy="2603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effectLst xmlns:a="http://schemas.openxmlformats.org/drawingml/2006/main"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</a:pP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唯鉴数据——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人防应急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&amp;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智慧城市咨询</a:t>
            </a:r>
            <a:r>
              <a:rPr sz="1100" b="1">
                <a:solidFill>
                  <a:schemeClr val="bg1"/>
                </a:solidFill>
                <a:latin typeface="黑体"/>
                <a:ea typeface="黑体"/>
                <a:cs typeface="黑体"/>
              </a:rPr>
              <a:t>服务</a:t>
            </a:r>
            <a:endParaRPr sz="1100" b="1"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2" name="TextBox 22">
            <a:extLst xmlns:a="http://schemas.openxmlformats.org/drawingml/2006/main">
              <a:ext uri="{FF2B5EF4-FFF2-40B4-BE49-F238E27FC236}">
                <a16:creationId xmlns:a16="http://schemas.microsoft.com/office/drawing/2014/main" id="{CB1E4EBF-5B91-424F-A1B0-AC982BBE2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4610" y="734893"/>
            <a:ext cx="2846437" cy="260350"/>
          </a:xfrm>
          <a:prstGeom xmlns:a="http://schemas.openxmlformats.org/drawingml/2006/main" prst="rect">
            <a:avLst/>
          </a:prstGeom>
          <a:solidFill xmlns:a="http://schemas.openxmlformats.org/drawingml/2006/main">
            <a:schemeClr val="accent2"/>
          </a:solidFill>
          <a:effectLst xmlns:a="http://schemas.openxmlformats.org/drawingml/2006/main"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lvl1pPr algn="ctr">
              <a:buNone/>
              <a:defRPr sz="1100" b="1">
                <a:solidFill>
                  <a:schemeClr val="bg1"/>
                </a:solidFill>
                <a:latin typeface="黑体"/>
                <a:ea typeface="黑体"/>
                <a:cs typeface="黑体"/>
              </a:defRPr>
            </a:lvl1pPr>
          </a:lstStyle>
          <a:p xmlns:a="http://schemas.openxmlformats.org/drawingml/2006/main">
            <a:pPr algn="l">
              <a:buNone/>
            </a:pPr>
            <a:r>
              <a:rPr>
                <a:solidFill>
                  <a:schemeClr val="bg1"/>
                </a:solidFill>
                <a:latin typeface="黑体"/>
                <a:ea typeface="黑体"/>
                <a:cs typeface="黑体"/>
              </a:rPr>
              <a:t>晓悟学社（</a:t>
            </a:r>
            <a:r>
              <a:rPr>
                <a:solidFill>
                  <a:schemeClr val="bg1"/>
                </a:solidFill>
                <a:latin typeface="黑体"/>
                <a:ea typeface="黑体"/>
                <a:cs typeface="黑体"/>
              </a:rPr>
              <a:t>筹）</a:t>
            </a:r>
            <a:endParaRPr>
              <a:solidFill>
                <a:schemeClr val="bg1"/>
              </a:solidFill>
              <a:latin typeface="黑体"/>
              <a:ea typeface="黑体"/>
              <a:cs typeface="黑体"/>
            </a:endParaRPr>
          </a:p>
        </p:txBody>
      </p:sp>
      <p:pic>
        <p:nvPicPr>
          <p:cNvPr id="4" name="图片 3">
            <a:extLst xmlns:a="http://schemas.openxmlformats.org/drawingml/2006/main">
              <a:ext uri="{FF2B5EF4-FFF2-40B4-BE49-F238E27FC236}">
                <a16:creationId xmlns:a16="http://schemas.microsoft.com/office/drawing/2014/main" id="{2F5C6FCB-6F64-4EEC-A2DA-3173BEDD705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3af61ccbe847d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50075" y="1140460"/>
            <a:ext cx="643255" cy="654685"/>
          </a:xfrm>
          <a:prstGeom xmlns:a="http://schemas.openxmlformats.org/drawingml/2006/main" prst="rect">
            <a:avLst/>
          </a:prstGeom>
        </p:spPr>
      </p:pic>
      <p:pic>
        <p:nvPicPr>
          <p:cNvPr id="15" name="图片 14">
            <a:extLst xmlns:a="http://schemas.openxmlformats.org/drawingml/2006/main">
              <a:ext uri="{FF2B5EF4-FFF2-40B4-BE49-F238E27FC236}">
                <a16:creationId xmlns:a16="http://schemas.microsoft.com/office/drawing/2014/main" id="{66DD00E6-5A8B-4DC5-A00A-02D0748B8E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670d6c576b4e0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950075" y="630555"/>
            <a:ext cx="678815" cy="375285"/>
          </a:xfrm>
          <a:prstGeom xmlns:a="http://schemas.openxmlformats.org/drawingml/2006/main" prst="rect">
            <a:avLst/>
          </a:prstGeom>
        </p:spPr>
      </p:pic>
      <p:pic>
        <p:nvPicPr>
          <p:cNvPr id="9" name="图片 8">
            <a:extLst xmlns:a="http://schemas.openxmlformats.org/drawingml/2006/main">
              <a:ext uri="{FF2B5EF4-FFF2-40B4-BE49-F238E27FC236}">
                <a16:creationId xmlns:a16="http://schemas.microsoft.com/office/drawing/2014/main" id="{32FBDD16-E0E4-4C57-9BB1-9023B91BF7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74866a0df54b8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61045" y="1005840"/>
            <a:ext cx="862330" cy="862330"/>
          </a:xfrm>
          <a:prstGeom xmlns:a="http://schemas.openxmlformats.org/drawingml/2006/main" prst="rect">
            <a:avLst/>
          </a:prstGeom>
        </p:spPr>
      </p:pic>
      <p:pic>
        <p:nvPicPr>
          <p:cNvPr id="76" name="Picture 1">
            <a:extLst xmlns:a="http://schemas.openxmlformats.org/drawingml/2006/main">
              <a:ext uri="{FF2B5EF4-FFF2-40B4-BE49-F238E27FC236}">
                <a16:creationId xmlns:a16="http://schemas.microsoft.com/office/drawing/2014/main" id="{B04FC5D9-8B8B-483E-A7C0-D711234D28B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c879c8e4744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360749" y="723570"/>
            <a:ext cx="862526" cy="360000"/>
          </a:xfrm>
          <a:prstGeom xmlns:a="http://schemas.openxmlformats.org/drawingml/2006/main" prst="rect">
            <a:avLst/>
          </a:prstGeom>
        </p:spPr>
      </p:pic>
      <p:sp>
        <p:nvSpPr>
          <p:cNvPr id="28" name="TextBox 22">
            <a:extLst xmlns:a="http://schemas.openxmlformats.org/drawingml/2006/main">
              <a:ext uri="{FF2B5EF4-FFF2-40B4-BE49-F238E27FC236}">
                <a16:creationId xmlns:a16="http://schemas.microsoft.com/office/drawing/2014/main" id="{F19AE8EB-6707-4DFD-BA1E-1D7745D8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455" y="1922145"/>
            <a:ext cx="2846070" cy="26035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4473C5"/>
              </a:gs>
              <a:gs pos="100000">
                <a:srgbClr val="3762AF"/>
              </a:gs>
            </a:gsLst>
            <a:lin ang="5400000" scaled="1"/>
          </a:gradFill>
          <a:effectLst xmlns:a="http://schemas.openxmlformats.org/drawingml/2006/main"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lvl1pPr>
              <a:buNone/>
              <a:defRPr sz="1100" b="1">
                <a:solidFill>
                  <a:schemeClr val="bg1"/>
                </a:solidFill>
                <a:latin typeface="黑体"/>
                <a:ea typeface="黑体"/>
                <a:cs typeface="黑体"/>
              </a:defRPr>
            </a:lvl1pPr>
          </a:lstStyle>
          <a:p xmlns:a="http://schemas.openxmlformats.org/drawingml/2006/main">
            <a:r>
              <a:t>上海荟诚信息系统有限公司</a:t>
            </a:r>
            <a:endParaRPr/>
          </a:p>
        </p:txBody>
      </p:sp>
      <p:sp>
        <p:nvSpPr>
          <p:cNvPr id="80" name="TextBox 23">
            <a:extLst xmlns:a="http://schemas.openxmlformats.org/drawingml/2006/main">
              <a:ext uri="{FF2B5EF4-FFF2-40B4-BE49-F238E27FC236}">
                <a16:creationId xmlns:a16="http://schemas.microsoft.com/office/drawing/2014/main" id="{A2B0553A-C116-41EC-8A5A-4FD24BF67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894455" y="2218690"/>
            <a:ext cx="3909695" cy="69151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</a:pP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2024.05-</a:t>
            </a:r>
            <a:r>
              <a:rPr sz="1000" b="1">
                <a:latin typeface="黑体"/>
                <a:ea typeface="黑体"/>
                <a:cs typeface="黑体"/>
              </a:rPr>
              <a:t>2024.10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   </a:t>
            </a:r>
            <a:r>
              <a:rPr sz="1000" b="1">
                <a:solidFill>
                  <a:schemeClr val="tx1"/>
                </a:solidFill>
                <a:latin typeface="黑体"/>
                <a:ea typeface="黑体"/>
                <a:cs typeface="黑体"/>
              </a:rPr>
              <a:t>首席数字官</a:t>
            </a:r>
            <a:endParaRPr sz="1000" b="1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latin typeface="黑体"/>
                <a:ea typeface="黑体"/>
                <a:cs typeface="黑体"/>
              </a:rPr>
              <a:t>华为云系统架构师、操盘手、数字化转型咨询</a:t>
            </a:r>
            <a:r>
              <a:rPr sz="1000">
                <a:latin typeface="黑体"/>
                <a:ea typeface="黑体"/>
                <a:cs typeface="黑体"/>
              </a:rPr>
              <a:t>顾问</a:t>
            </a:r>
            <a:endParaRPr sz="1000"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latin typeface="黑体"/>
                <a:ea typeface="黑体"/>
                <a:cs typeface="黑体"/>
              </a:rPr>
              <a:t>同济大学城市风险管理研究院</a:t>
            </a:r>
            <a:r>
              <a:rPr sz="1000">
                <a:latin typeface="黑体"/>
                <a:ea typeface="黑体"/>
                <a:cs typeface="黑体"/>
              </a:rPr>
              <a:t> </a:t>
            </a:r>
            <a:r>
              <a:rPr sz="1000">
                <a:latin typeface="黑体"/>
                <a:ea typeface="黑体"/>
                <a:cs typeface="黑体"/>
              </a:rPr>
              <a:t>研究</a:t>
            </a:r>
            <a:r>
              <a:rPr sz="1000">
                <a:latin typeface="黑体"/>
                <a:ea typeface="黑体"/>
                <a:cs typeface="黑体"/>
              </a:rPr>
              <a:t>员</a:t>
            </a:r>
            <a:endParaRPr sz="1000">
              <a:latin typeface="黑体"/>
              <a:ea typeface="黑体"/>
              <a:cs typeface="黑体"/>
            </a:endParaRPr>
          </a:p>
        </p:txBody>
      </p:sp>
      <p:pic>
        <p:nvPicPr>
          <p:cNvPr id="81" name="图片 80">
            <a:extLst xmlns:a="http://schemas.openxmlformats.org/drawingml/2006/main">
              <a:ext uri="{FF2B5EF4-FFF2-40B4-BE49-F238E27FC236}">
                <a16:creationId xmlns:a16="http://schemas.microsoft.com/office/drawing/2014/main" id="{92FC13D1-541A-42C2-A1D0-57BB05C506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e785efb949451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6914515" y="1898650"/>
            <a:ext cx="1226820" cy="386715"/>
          </a:xfrm>
          <a:prstGeom xmlns:a="http://schemas.openxmlformats.org/drawingml/2006/main" prst="rect">
            <a:avLst/>
          </a:prstGeom>
        </p:spPr>
      </p:pic>
      <p:sp>
        <p:nvSpPr>
          <p:cNvPr id="30" name="椭圆 29">
            <a:extLst xmlns:a="http://schemas.openxmlformats.org/drawingml/2006/main">
              <a:ext uri="{FF2B5EF4-FFF2-40B4-BE49-F238E27FC236}">
                <a16:creationId xmlns:a16="http://schemas.microsoft.com/office/drawing/2014/main" id="{8A72D33C-3AD5-4C81-8E98-90D820982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15444" y="1932760"/>
            <a:ext cx="267335" cy="2717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2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2" name="椭圆 31">
            <a:extLst xmlns:a="http://schemas.openxmlformats.org/drawingml/2006/main">
              <a:ext uri="{FF2B5EF4-FFF2-40B4-BE49-F238E27FC236}">
                <a16:creationId xmlns:a16="http://schemas.microsoft.com/office/drawing/2014/main" id="{7CEDDEC3-5683-470F-80A0-9AC533C7E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560474" y="1976180"/>
            <a:ext cx="177274" cy="18022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>
              <a:alpha val="40000"/>
            </a:srgbClr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34" name="椭圆 33">
            <a:extLst xmlns:a="http://schemas.openxmlformats.org/drawingml/2006/main">
              <a:ext uri="{FF2B5EF4-FFF2-40B4-BE49-F238E27FC236}">
                <a16:creationId xmlns:a16="http://schemas.microsoft.com/office/drawing/2014/main" id="{DD799117-8DFF-4561-960D-09B9195C0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607354" y="2025343"/>
            <a:ext cx="83517" cy="8490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473C5"/>
          </a:solidFill>
          <a:ln xmlns:a="http://schemas.openxmlformats.org/drawingml/2006/main">
            <a:noFill/>
          </a:ln>
        </p:spPr>
        <p:style>
          <a:lnRef xmlns:a="http://schemas.openxmlformats.org/drawingml/2006/main" idx="2">
            <a:schemeClr val="accent1">
              <a:shade val="50000"/>
            </a:schemeClr>
          </a:lnRef>
          <a:fillRef xmlns:a="http://schemas.openxmlformats.org/drawingml/2006/main" idx="1">
            <a:schemeClr val="accent1"/>
          </a:fillRef>
          <a:effectRef xmlns:a="http://schemas.openxmlformats.org/drawingml/2006/main" idx="0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57" name="Picture 1">
            <a:extLst xmlns:a="http://schemas.openxmlformats.org/drawingml/2006/main">
              <a:ext uri="{FF2B5EF4-FFF2-40B4-BE49-F238E27FC236}">
                <a16:creationId xmlns:a16="http://schemas.microsoft.com/office/drawing/2014/main" id="{8D39FB0D-55FB-481E-82A1-F16CE163A62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3c879c8e4744b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8361045" y="2322830"/>
            <a:ext cx="862330" cy="360045"/>
          </a:xfrm>
          <a:prstGeom xmlns:a="http://schemas.openxmlformats.org/drawingml/2006/main" prst="rect">
            <a:avLst/>
          </a:prstGeom>
        </p:spPr>
      </p:pic>
      <p:pic>
        <p:nvPicPr>
          <p:cNvPr id="25" name="图片 24">
            <a:extLst xmlns:a="http://schemas.openxmlformats.org/drawingml/2006/main">
              <a:ext uri="{FF2B5EF4-FFF2-40B4-BE49-F238E27FC236}">
                <a16:creationId xmlns:a16="http://schemas.microsoft.com/office/drawing/2014/main" id="{6BD70E73-0C3B-4ABF-9928-38B6C4053B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10bcf13058409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0" flipH="0" flipV="0">
            <a:off x="8315325" y="1894205"/>
            <a:ext cx="973455" cy="342265"/>
          </a:xfrm>
          <a:prstGeom xmlns:a="http://schemas.openxmlformats.org/drawingml/2006/main" prst="rect">
            <a:avLst/>
          </a:prstGeom>
        </p:spPr>
      </p:pic>
      <p:pic>
        <p:nvPicPr>
          <p:cNvPr id="44" name="Picture 8">
            <a:extLst xmlns:a="http://schemas.openxmlformats.org/drawingml/2006/main">
              <a:ext uri="{FF2B5EF4-FFF2-40B4-BE49-F238E27FC236}">
                <a16:creationId xmlns:a16="http://schemas.microsoft.com/office/drawing/2014/main" id="{100A30F1-67E4-4C5E-8111-FF7268DEA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7074d667bf4f4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365615" y="1062990"/>
            <a:ext cx="2828925" cy="2555240"/>
          </a:xfrm>
          <a:prstGeom xmlns:a="http://schemas.openxmlformats.org/drawingml/2006/main" prst="rect">
            <a:avLst/>
          </a:prstGeom>
        </p:spPr>
      </p:pic>
      <p:sp>
        <p:nvSpPr>
          <p:cNvPr id="50" name="文本框 49">
            <a:extLst xmlns:a="http://schemas.openxmlformats.org/drawingml/2006/main">
              <a:ext uri="{FF2B5EF4-FFF2-40B4-BE49-F238E27FC236}">
                <a16:creationId xmlns:a16="http://schemas.microsoft.com/office/drawing/2014/main" id="{3CB03E5E-C757-455A-BD02-EAA95DAE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0910" y="3740785"/>
            <a:ext cx="3542030" cy="41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WangXiZhiKaiShu"/>
                <a:ea typeface="WangXiZhiKaiShu"/>
                <a:cs typeface="WangXiZhiKaiShu"/>
              </a:rPr>
              <a:t>唯有匠心</a:t>
            </a:r>
            <a:r>
              <a:rPr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WangXiZhiKaiShu"/>
                <a:ea typeface="WangXiZhiKaiShu"/>
                <a:cs typeface="WangXiZhiKaiShu"/>
              </a:rPr>
              <a:t> </a:t>
            </a:r>
            <a:r>
              <a:rPr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WangXiZhiKaiShu"/>
                <a:ea typeface="WangXiZhiKaiShu"/>
                <a:cs typeface="WangXiZhiKaiShu"/>
              </a:rPr>
              <a:t>方可留鉴</a:t>
            </a:r>
            <a:r>
              <a:rPr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WangXiZhiKaiShu"/>
                <a:ea typeface="WangXiZhiKaiShu"/>
                <a:cs typeface="WangXiZhiKaiShu"/>
              </a:rPr>
              <a:t> </a:t>
            </a:r>
            <a:r>
              <a:rPr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WangXiZhiKaiShu"/>
                <a:ea typeface="WangXiZhiKaiShu"/>
                <a:cs typeface="WangXiZhiKaiShu"/>
              </a:rPr>
              <a:t>合作共赢</a:t>
            </a:r>
            <a:endParaRPr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WangXiZhiKaiShu"/>
              <a:ea typeface="WangXiZhiKaiShu"/>
              <a:cs typeface="WangXiZhiKaiShu"/>
            </a:endParaRPr>
          </a:p>
        </p:txBody>
      </p:sp>
      <p:sp>
        <p:nvSpPr>
          <p:cNvPr id="82" name="文本框 81">
            <a:extLst xmlns:a="http://schemas.openxmlformats.org/drawingml/2006/main">
              <a:ext uri="{FF2B5EF4-FFF2-40B4-BE49-F238E27FC236}">
                <a16:creationId xmlns:a16="http://schemas.microsoft.com/office/drawing/2014/main" id="{E82B3A98-185B-422C-85C0-59B06B672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5665" y="226060"/>
            <a:ext cx="3542030" cy="41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WangXiZhiKaiShu"/>
                <a:ea typeface="WangXiZhiKaiShu"/>
                <a:cs typeface="WangXiZhiKaiShu"/>
              </a:rPr>
              <a:t>为中华教育之崛起而奋斗</a:t>
            </a:r>
            <a:endParaRPr sz="200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WangXiZhiKaiShu"/>
              <a:ea typeface="WangXiZhiKaiShu"/>
              <a:cs typeface="WangXiZhiKaiShu"/>
            </a:endParaRPr>
          </a:p>
        </p:txBody>
      </p:sp>
      <p:sp>
        <p:nvSpPr>
          <p:cNvPr id="83" name="文本框 82">
            <a:extLst xmlns:a="http://schemas.openxmlformats.org/drawingml/2006/main">
              <a:ext uri="{FF2B5EF4-FFF2-40B4-BE49-F238E27FC236}">
                <a16:creationId xmlns:a16="http://schemas.microsoft.com/office/drawing/2014/main" id="{590B82CD-0192-47FF-9934-63AE980C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9970" y="6176645"/>
            <a:ext cx="3542030" cy="418465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200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WangXiZhiKaiShu"/>
                <a:ea typeface="WangXiZhiKaiShu"/>
                <a:cs typeface="WangXiZhiKaiShu"/>
              </a:rPr>
              <a:t>打造信息领域的国之重器</a:t>
            </a:r>
            <a:endParaRPr sz="200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WangXiZhiKaiShu"/>
              <a:ea typeface="WangXiZhiKaiShu"/>
              <a:cs typeface="WangXiZhiKaiShu"/>
            </a:endParaRPr>
          </a:p>
        </p:txBody>
      </p:sp>
      <p:pic>
        <p:nvPicPr>
          <p:cNvPr id="84" name="图片 83">
            <a:extLst xmlns:a="http://schemas.openxmlformats.org/drawingml/2006/main">
              <a:ext uri="{FF2B5EF4-FFF2-40B4-BE49-F238E27FC236}">
                <a16:creationId xmlns:a16="http://schemas.microsoft.com/office/drawing/2014/main" id="{4D695F3F-ADE1-4B97-A2BD-8C6895769E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63e30d28774e5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87845" y="5483860"/>
            <a:ext cx="852805" cy="374650"/>
          </a:xfrm>
          <a:prstGeom xmlns:a="http://schemas.openxmlformats.org/drawingml/2006/main" prst="rect">
            <a:avLst/>
          </a:prstGeom>
        </p:spPr>
      </p:pic>
      <p:sp>
        <p:nvSpPr>
          <p:cNvPr id="73" name="TextBox 23">
            <a:extLst xmlns:a="http://schemas.openxmlformats.org/drawingml/2006/main">
              <a:ext uri="{FF2B5EF4-FFF2-40B4-BE49-F238E27FC236}">
                <a16:creationId xmlns:a16="http://schemas.microsoft.com/office/drawing/2014/main" id="{25198C02-3F3E-4C2C-8D1F-5FCEED9F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39142" y="976880"/>
            <a:ext cx="3909873" cy="8915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>
              <a:lnSpc>
                <a:spcPct val="130000"/>
              </a:lnSpc>
              <a:buNone/>
            </a:pPr>
            <a:r>
              <a:rPr sz="1000" b="1">
                <a:solidFill>
                  <a:srgbClr val="FF0000"/>
                </a:solidFill>
                <a:latin typeface="黑体"/>
                <a:ea typeface="黑体"/>
                <a:cs typeface="黑体"/>
              </a:rPr>
              <a:t>2024.10-</a:t>
            </a:r>
            <a:r>
              <a:rPr sz="1000" b="1">
                <a:solidFill>
                  <a:srgbClr val="FF0000"/>
                </a:solidFill>
                <a:latin typeface="黑体"/>
                <a:ea typeface="黑体"/>
                <a:cs typeface="黑体"/>
              </a:rPr>
              <a:t>至今</a:t>
            </a:r>
            <a:r>
              <a:rPr sz="1000" b="1">
                <a:solidFill>
                  <a:srgbClr val="FF0000"/>
                </a:solidFill>
                <a:latin typeface="黑体"/>
                <a:ea typeface="黑体"/>
                <a:cs typeface="黑体"/>
              </a:rPr>
              <a:t>   </a:t>
            </a:r>
            <a:r>
              <a:rPr sz="1000" b="1">
                <a:solidFill>
                  <a:srgbClr val="FF0000"/>
                </a:solidFill>
                <a:latin typeface="黑体"/>
                <a:ea typeface="黑体"/>
                <a:cs typeface="黑体"/>
              </a:rPr>
              <a:t>科创教育导师、人工智能讲师、少儿编程教练</a:t>
            </a:r>
            <a:endParaRPr sz="1000" b="1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 algn="l">
              <a:lnSpc>
                <a:spcPct val="130000"/>
              </a:lnSpc>
              <a:buClrTx/>
              <a:buSzTx/>
              <a:buFont typeface="Arial"/>
              <a:buChar char="•"/>
            </a:pPr>
            <a:r>
              <a:rPr sz="1000">
                <a:latin typeface="黑体"/>
                <a:ea typeface="黑体"/>
                <a:cs typeface="黑体"/>
              </a:rPr>
              <a:t>上海市民艺术夜校 人工智能</a:t>
            </a:r>
            <a:r>
              <a:rPr sz="1000">
                <a:latin typeface="黑体"/>
                <a:ea typeface="黑体"/>
                <a:cs typeface="黑体"/>
              </a:rPr>
              <a:t>讲师</a:t>
            </a:r>
            <a:endParaRPr sz="1000"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 algn="l">
              <a:lnSpc>
                <a:spcPct val="130000"/>
              </a:lnSpc>
              <a:buClrTx/>
              <a:buSzTx/>
              <a:buFont typeface="Arial"/>
              <a:buChar char="•"/>
            </a:pPr>
            <a:r>
              <a:rPr sz="1000">
                <a:latin typeface="黑体"/>
                <a:ea typeface="黑体"/>
                <a:cs typeface="黑体"/>
              </a:rPr>
              <a:t>同济大学城市风险管理研究院 研究员</a:t>
            </a:r>
            <a:endParaRPr sz="1000">
              <a:solidFill>
                <a:schemeClr val="tx1"/>
              </a:solidFill>
              <a:latin typeface="黑体"/>
              <a:ea typeface="黑体"/>
              <a:cs typeface="黑体"/>
            </a:endParaRPr>
          </a:p>
          <a:p xmlns:a="http://schemas.openxmlformats.org/drawingml/2006/main">
            <a:pPr marL="171450" indent="-171450">
              <a:lnSpc>
                <a:spcPct val="130000"/>
              </a:lnSpc>
              <a:buFont typeface="Arial"/>
              <a:buChar char="•"/>
            </a:pPr>
            <a:r>
              <a:rPr sz="1000">
                <a:latin typeface="黑体"/>
                <a:ea typeface="黑体"/>
                <a:cs typeface="黑体"/>
              </a:rPr>
              <a:t>上海蓝天救援队</a:t>
            </a:r>
            <a:r>
              <a:rPr sz="1000">
                <a:solidFill>
                  <a:schemeClr val="tx1"/>
                </a:solidFill>
                <a:latin typeface="黑体"/>
                <a:ea typeface="黑体"/>
                <a:cs typeface="黑体"/>
              </a:rPr>
              <a:t>&amp;</a:t>
            </a:r>
            <a:r>
              <a:rPr sz="1000">
                <a:latin typeface="黑体"/>
                <a:ea typeface="黑体"/>
                <a:cs typeface="黑体"/>
              </a:rPr>
              <a:t>张江志愿者协会</a:t>
            </a:r>
            <a:r>
              <a:rPr sz="1000">
                <a:latin typeface="黑体"/>
                <a:ea typeface="黑体"/>
                <a:cs typeface="黑体"/>
              </a:rPr>
              <a:t> </a:t>
            </a:r>
            <a:r>
              <a:rPr sz="1000">
                <a:latin typeface="黑体"/>
                <a:ea typeface="黑体"/>
                <a:cs typeface="黑体"/>
              </a:rPr>
              <a:t>志愿者</a:t>
            </a:r>
            <a:endParaRPr sz="1000">
              <a:latin typeface="黑体"/>
              <a:ea typeface="黑体"/>
              <a:cs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789180370"/>
      </p:ext>
    </p:extLst>
  </p:cSld>
</p:sld>
</file>

<file path=ppt/theme/theme1.xml><?xml version="1.0" encoding="utf-8"?>
<a:theme xmlns:a="http://schemas.openxmlformats.org/drawingml/2006/main" name="Office 主题​​">
  <a:themeElements>
    <a:clrScheme name="自定义 6">
      <a:dk1>
        <a:srgbClr val="000000"/>
      </a:dk1>
      <a:lt1>
        <a:srgbClr val="FFFFFF"/>
      </a:lt1>
      <a:dk2>
        <a:srgbClr val="00071A"/>
      </a:dk2>
      <a:lt2>
        <a:srgbClr val="FFFFFF"/>
      </a:lt2>
      <a:accent1>
        <a:srgbClr val="CEA132"/>
      </a:accent1>
      <a:accent2>
        <a:srgbClr val="3D8F70"/>
      </a:accent2>
      <a:accent3>
        <a:srgbClr val="39AD7E"/>
      </a:accent3>
      <a:accent4>
        <a:srgbClr val="87AA3A"/>
      </a:accent4>
      <a:accent5>
        <a:srgbClr val="328DB6"/>
      </a:accent5>
      <a:accent6>
        <a:srgbClr val="3962C7"/>
      </a:accent6>
      <a:hlink>
        <a:srgbClr val="304FFE"/>
      </a:hlink>
      <a:folHlink>
        <a:srgbClr val="492067"/>
      </a:folHlink>
    </a:clrScheme>
    <a:fontScheme name="自定义 159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自定义 6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2026-10-11T00:57:24.7210000Z</dcterms:created>
  <dcterms:modified xsi:type="dcterms:W3CDTF">2026-10-11T00:57:24.7210000Z</dcterms:modified>
</coreProperties>
</file>